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Kanit ExtraLight"/>
      <p:regular r:id="rId27"/>
      <p:bold r:id="rId28"/>
      <p:italic r:id="rId29"/>
      <p:boldItalic r:id="rId30"/>
    </p:embeddedFont>
    <p:embeddedFont>
      <p:font typeface="Roboto"/>
      <p:regular r:id="rId31"/>
      <p:bold r:id="rId32"/>
      <p:italic r:id="rId33"/>
      <p:boldItalic r:id="rId34"/>
    </p:embeddedFont>
    <p:embeddedFont>
      <p:font typeface="Kanit Medium"/>
      <p:regular r:id="rId35"/>
      <p:bold r:id="rId36"/>
      <p:italic r:id="rId37"/>
      <p:boldItalic r:id="rId38"/>
    </p:embeddedFont>
    <p:embeddedFont>
      <p:font typeface="Poppins"/>
      <p:regular r:id="rId39"/>
      <p:bold r:id="rId40"/>
      <p:italic r:id="rId41"/>
      <p:boldItalic r:id="rId42"/>
    </p:embeddedFont>
    <p:embeddedFont>
      <p:font typeface="Kanit SemiBold"/>
      <p:regular r:id="rId43"/>
      <p:bold r:id="rId44"/>
      <p:italic r:id="rId45"/>
      <p:boldItalic r:id="rId46"/>
    </p:embeddedFont>
    <p:embeddedFont>
      <p:font typeface="Poppins ExtraBold"/>
      <p:bold r:id="rId47"/>
      <p:boldItalic r:id="rId48"/>
    </p:embeddedFont>
    <p:embeddedFont>
      <p:font typeface="Kanit"/>
      <p:regular r:id="rId49"/>
      <p:bold r:id="rId50"/>
      <p:italic r:id="rId51"/>
      <p:boldItalic r:id="rId5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oppins-bold.fntdata"/><Relationship Id="rId42" Type="http://schemas.openxmlformats.org/officeDocument/2006/relationships/font" Target="fonts/Poppins-boldItalic.fntdata"/><Relationship Id="rId41" Type="http://schemas.openxmlformats.org/officeDocument/2006/relationships/font" Target="fonts/Poppins-italic.fntdata"/><Relationship Id="rId44" Type="http://schemas.openxmlformats.org/officeDocument/2006/relationships/font" Target="fonts/KanitSemiBold-bold.fntdata"/><Relationship Id="rId43" Type="http://schemas.openxmlformats.org/officeDocument/2006/relationships/font" Target="fonts/KanitSemiBold-regular.fntdata"/><Relationship Id="rId46" Type="http://schemas.openxmlformats.org/officeDocument/2006/relationships/font" Target="fonts/KanitSemiBold-boldItalic.fntdata"/><Relationship Id="rId45" Type="http://schemas.openxmlformats.org/officeDocument/2006/relationships/font" Target="fonts/KanitSemiBold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PoppinsExtraBold-boldItalic.fntdata"/><Relationship Id="rId47" Type="http://schemas.openxmlformats.org/officeDocument/2006/relationships/font" Target="fonts/PoppinsExtraBold-bold.fntdata"/><Relationship Id="rId49" Type="http://schemas.openxmlformats.org/officeDocument/2006/relationships/font" Target="fonts/Kani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regular.fntdata"/><Relationship Id="rId30" Type="http://schemas.openxmlformats.org/officeDocument/2006/relationships/font" Target="fonts/KanitExtraLight-boldItalic.fntdata"/><Relationship Id="rId33" Type="http://schemas.openxmlformats.org/officeDocument/2006/relationships/font" Target="fonts/Roboto-italic.fntdata"/><Relationship Id="rId32" Type="http://schemas.openxmlformats.org/officeDocument/2006/relationships/font" Target="fonts/Roboto-bold.fntdata"/><Relationship Id="rId35" Type="http://schemas.openxmlformats.org/officeDocument/2006/relationships/font" Target="fonts/KanitMedium-regular.fntdata"/><Relationship Id="rId34" Type="http://schemas.openxmlformats.org/officeDocument/2006/relationships/font" Target="fonts/Roboto-boldItalic.fntdata"/><Relationship Id="rId37" Type="http://schemas.openxmlformats.org/officeDocument/2006/relationships/font" Target="fonts/KanitMedium-italic.fntdata"/><Relationship Id="rId36" Type="http://schemas.openxmlformats.org/officeDocument/2006/relationships/font" Target="fonts/KanitMedium-bold.fntdata"/><Relationship Id="rId39" Type="http://schemas.openxmlformats.org/officeDocument/2006/relationships/font" Target="fonts/Poppins-regular.fntdata"/><Relationship Id="rId38" Type="http://schemas.openxmlformats.org/officeDocument/2006/relationships/font" Target="fonts/KanitMedium-bold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KanitExtraLight-bold.fntdata"/><Relationship Id="rId27" Type="http://schemas.openxmlformats.org/officeDocument/2006/relationships/font" Target="fonts/KanitExtraLight-regular.fntdata"/><Relationship Id="rId29" Type="http://schemas.openxmlformats.org/officeDocument/2006/relationships/font" Target="fonts/KanitExtraLight-italic.fntdata"/><Relationship Id="rId51" Type="http://schemas.openxmlformats.org/officeDocument/2006/relationships/font" Target="fonts/Kanit-italic.fntdata"/><Relationship Id="rId50" Type="http://schemas.openxmlformats.org/officeDocument/2006/relationships/font" Target="fonts/Kanit-bold.fntdata"/><Relationship Id="rId52" Type="http://schemas.openxmlformats.org/officeDocument/2006/relationships/font" Target="fonts/Kanit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713e11d413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" name="Google Shape;55;g2713e11d413_0_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713e11d41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7" name="Google Shape;67;g2713e11d413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713e11d41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" name="Google Shape;76;g2713e11d413_0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dc982b4030_0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g2dc982b4030_0_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104884d6e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g3104884d6e4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104884d6e4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g3104884d6e4_0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e71b2fb290_3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2e71b2fb290_3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713e11d413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3" name="Google Shape;183;g2713e11d413_0_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dc982b403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2" name="Google Shape;202;g2dc982b4030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104884d6e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1" name="Google Shape;221;g3104884d6e4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dc982b4030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0" name="Google Shape;240;g2dc982b4030_0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713e11d413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9" name="Google Shape;259;g2713e11d413_0_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2dc982b4030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g2dc982b4030_0_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104884d6e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7" name="Google Shape;297;g3104884d6e4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2dc982b4030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6" name="Google Shape;316;g2dc982b4030_0_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104884d6e4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5" name="Google Shape;335;g3104884d6e4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dc982b403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4" name="Google Shape;354;g2dc982b4030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dc982b4030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3" name="Google Shape;373;g2dc982b4030_0_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dc982b4030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2" name="Google Shape;392;g2dc982b4030_0_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2713e11d413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1" name="Google Shape;411;g2713e11d413_0_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713e11d413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4" name="Google Shape;434;g2713e11d413_0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4"/>
          <p:cNvSpPr/>
          <p:nvPr/>
        </p:nvSpPr>
        <p:spPr>
          <a:xfrm flipH="1">
            <a:off x="3243900" y="372835"/>
            <a:ext cx="5900100" cy="4397700"/>
          </a:xfrm>
          <a:prstGeom prst="homePlate">
            <a:avLst>
              <a:gd fmla="val 19307" name="adj"/>
            </a:avLst>
          </a:prstGeom>
          <a:solidFill>
            <a:srgbClr val="34435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4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0" Type="http://schemas.openxmlformats.org/officeDocument/2006/relationships/image" Target="../media/image1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jpg"/><Relationship Id="rId4" Type="http://schemas.openxmlformats.org/officeDocument/2006/relationships/image" Target="../media/image12.jpg"/><Relationship Id="rId9" Type="http://schemas.openxmlformats.org/officeDocument/2006/relationships/image" Target="../media/image1.png"/><Relationship Id="rId5" Type="http://schemas.openxmlformats.org/officeDocument/2006/relationships/image" Target="../media/image14.jpg"/><Relationship Id="rId6" Type="http://schemas.openxmlformats.org/officeDocument/2006/relationships/image" Target="../media/image56.jpg"/><Relationship Id="rId7" Type="http://schemas.openxmlformats.org/officeDocument/2006/relationships/image" Target="../media/image11.jpg"/><Relationship Id="rId8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35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Relationship Id="rId4" Type="http://schemas.openxmlformats.org/officeDocument/2006/relationships/image" Target="../media/image40.jpg"/><Relationship Id="rId9" Type="http://schemas.openxmlformats.org/officeDocument/2006/relationships/image" Target="../media/image1.png"/><Relationship Id="rId5" Type="http://schemas.openxmlformats.org/officeDocument/2006/relationships/image" Target="../media/image34.jpg"/><Relationship Id="rId6" Type="http://schemas.openxmlformats.org/officeDocument/2006/relationships/image" Target="../media/image24.jpg"/><Relationship Id="rId7" Type="http://schemas.openxmlformats.org/officeDocument/2006/relationships/image" Target="../media/image27.jpg"/><Relationship Id="rId8" Type="http://schemas.openxmlformats.org/officeDocument/2006/relationships/image" Target="../media/image28.jp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Relationship Id="rId4" Type="http://schemas.openxmlformats.org/officeDocument/2006/relationships/image" Target="../media/image5.jpg"/><Relationship Id="rId9" Type="http://schemas.openxmlformats.org/officeDocument/2006/relationships/image" Target="../media/image1.png"/><Relationship Id="rId5" Type="http://schemas.openxmlformats.org/officeDocument/2006/relationships/image" Target="../media/image3.jpg"/><Relationship Id="rId6" Type="http://schemas.openxmlformats.org/officeDocument/2006/relationships/image" Target="../media/image4.jpg"/><Relationship Id="rId7" Type="http://schemas.openxmlformats.org/officeDocument/2006/relationships/image" Target="../media/image13.jpg"/><Relationship Id="rId8" Type="http://schemas.openxmlformats.org/officeDocument/2006/relationships/image" Target="../media/image10.jp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7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jpg"/><Relationship Id="rId4" Type="http://schemas.openxmlformats.org/officeDocument/2006/relationships/image" Target="../media/image21.jpg"/><Relationship Id="rId9" Type="http://schemas.openxmlformats.org/officeDocument/2006/relationships/image" Target="../media/image1.png"/><Relationship Id="rId5" Type="http://schemas.openxmlformats.org/officeDocument/2006/relationships/image" Target="../media/image22.jpg"/><Relationship Id="rId6" Type="http://schemas.openxmlformats.org/officeDocument/2006/relationships/image" Target="../media/image23.jpg"/><Relationship Id="rId7" Type="http://schemas.openxmlformats.org/officeDocument/2006/relationships/image" Target="../media/image15.jpg"/><Relationship Id="rId8" Type="http://schemas.openxmlformats.org/officeDocument/2006/relationships/image" Target="../media/image31.jpg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6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4.jpg"/><Relationship Id="rId4" Type="http://schemas.openxmlformats.org/officeDocument/2006/relationships/image" Target="../media/image29.jpg"/><Relationship Id="rId9" Type="http://schemas.openxmlformats.org/officeDocument/2006/relationships/image" Target="../media/image1.png"/><Relationship Id="rId5" Type="http://schemas.openxmlformats.org/officeDocument/2006/relationships/image" Target="../media/image53.jpg"/><Relationship Id="rId6" Type="http://schemas.openxmlformats.org/officeDocument/2006/relationships/image" Target="../media/image38.jpg"/><Relationship Id="rId7" Type="http://schemas.openxmlformats.org/officeDocument/2006/relationships/image" Target="../media/image19.jpg"/><Relationship Id="rId8" Type="http://schemas.openxmlformats.org/officeDocument/2006/relationships/image" Target="../media/image43.jpg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image" Target="../media/image8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7.jpg"/><Relationship Id="rId4" Type="http://schemas.openxmlformats.org/officeDocument/2006/relationships/image" Target="../media/image57.jpg"/><Relationship Id="rId9" Type="http://schemas.openxmlformats.org/officeDocument/2006/relationships/image" Target="../media/image1.png"/><Relationship Id="rId5" Type="http://schemas.openxmlformats.org/officeDocument/2006/relationships/image" Target="../media/image55.jpg"/><Relationship Id="rId6" Type="http://schemas.openxmlformats.org/officeDocument/2006/relationships/image" Target="../media/image59.jpg"/><Relationship Id="rId7" Type="http://schemas.openxmlformats.org/officeDocument/2006/relationships/image" Target="../media/image73.jpg"/><Relationship Id="rId8" Type="http://schemas.openxmlformats.org/officeDocument/2006/relationships/image" Target="../media/image64.jp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4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0.jpg"/><Relationship Id="rId4" Type="http://schemas.openxmlformats.org/officeDocument/2006/relationships/image" Target="../media/image32.jpg"/><Relationship Id="rId9" Type="http://schemas.openxmlformats.org/officeDocument/2006/relationships/image" Target="../media/image1.png"/><Relationship Id="rId5" Type="http://schemas.openxmlformats.org/officeDocument/2006/relationships/image" Target="../media/image33.jpg"/><Relationship Id="rId6" Type="http://schemas.openxmlformats.org/officeDocument/2006/relationships/image" Target="../media/image39.jpg"/><Relationship Id="rId7" Type="http://schemas.openxmlformats.org/officeDocument/2006/relationships/image" Target="../media/image36.jpg"/><Relationship Id="rId8" Type="http://schemas.openxmlformats.org/officeDocument/2006/relationships/image" Target="../media/image37.jp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4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6.jpg"/><Relationship Id="rId4" Type="http://schemas.openxmlformats.org/officeDocument/2006/relationships/image" Target="../media/image72.jpg"/><Relationship Id="rId9" Type="http://schemas.openxmlformats.org/officeDocument/2006/relationships/image" Target="../media/image1.png"/><Relationship Id="rId5" Type="http://schemas.openxmlformats.org/officeDocument/2006/relationships/image" Target="../media/image71.jpg"/><Relationship Id="rId6" Type="http://schemas.openxmlformats.org/officeDocument/2006/relationships/image" Target="../media/image87.jpg"/><Relationship Id="rId7" Type="http://schemas.openxmlformats.org/officeDocument/2006/relationships/image" Target="../media/image68.jpg"/><Relationship Id="rId8" Type="http://schemas.openxmlformats.org/officeDocument/2006/relationships/image" Target="../media/image51.jpg"/></Relationships>
</file>

<file path=ppt/slides/_rels/slide12.xml.rels><?xml version="1.0" encoding="UTF-8" standalone="yes"?><Relationships xmlns="http://schemas.openxmlformats.org/package/2006/relationships"><Relationship Id="rId10" Type="http://schemas.openxmlformats.org/officeDocument/2006/relationships/image" Target="../media/image5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2.jpg"/><Relationship Id="rId4" Type="http://schemas.openxmlformats.org/officeDocument/2006/relationships/image" Target="../media/image47.jpg"/><Relationship Id="rId9" Type="http://schemas.openxmlformats.org/officeDocument/2006/relationships/image" Target="../media/image1.png"/><Relationship Id="rId5" Type="http://schemas.openxmlformats.org/officeDocument/2006/relationships/image" Target="../media/image46.jpg"/><Relationship Id="rId6" Type="http://schemas.openxmlformats.org/officeDocument/2006/relationships/image" Target="../media/image45.jpg"/><Relationship Id="rId7" Type="http://schemas.openxmlformats.org/officeDocument/2006/relationships/image" Target="../media/image48.jpg"/><Relationship Id="rId8" Type="http://schemas.openxmlformats.org/officeDocument/2006/relationships/image" Target="../media/image50.jp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97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1.jpg"/><Relationship Id="rId4" Type="http://schemas.openxmlformats.org/officeDocument/2006/relationships/image" Target="../media/image69.jpg"/><Relationship Id="rId9" Type="http://schemas.openxmlformats.org/officeDocument/2006/relationships/image" Target="../media/image1.png"/><Relationship Id="rId5" Type="http://schemas.openxmlformats.org/officeDocument/2006/relationships/image" Target="../media/image79.jpg"/><Relationship Id="rId6" Type="http://schemas.openxmlformats.org/officeDocument/2006/relationships/image" Target="../media/image90.jpg"/><Relationship Id="rId7" Type="http://schemas.openxmlformats.org/officeDocument/2006/relationships/image" Target="../media/image75.jpg"/><Relationship Id="rId8" Type="http://schemas.openxmlformats.org/officeDocument/2006/relationships/image" Target="../media/image80.jp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63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8.jpg"/><Relationship Id="rId4" Type="http://schemas.openxmlformats.org/officeDocument/2006/relationships/image" Target="../media/image62.jpg"/><Relationship Id="rId9" Type="http://schemas.openxmlformats.org/officeDocument/2006/relationships/image" Target="../media/image1.png"/><Relationship Id="rId5" Type="http://schemas.openxmlformats.org/officeDocument/2006/relationships/image" Target="../media/image60.jpg"/><Relationship Id="rId6" Type="http://schemas.openxmlformats.org/officeDocument/2006/relationships/image" Target="../media/image65.jpg"/><Relationship Id="rId7" Type="http://schemas.openxmlformats.org/officeDocument/2006/relationships/image" Target="../media/image61.jpg"/><Relationship Id="rId8" Type="http://schemas.openxmlformats.org/officeDocument/2006/relationships/image" Target="../media/image70.jpg"/></Relationships>
</file>

<file path=ppt/slides/_rels/slide15.xml.rels><?xml version="1.0" encoding="UTF-8" standalone="yes"?><Relationships xmlns="http://schemas.openxmlformats.org/package/2006/relationships"><Relationship Id="rId10" Type="http://schemas.openxmlformats.org/officeDocument/2006/relationships/image" Target="../media/image9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8.jpg"/><Relationship Id="rId4" Type="http://schemas.openxmlformats.org/officeDocument/2006/relationships/image" Target="../media/image74.jpg"/><Relationship Id="rId9" Type="http://schemas.openxmlformats.org/officeDocument/2006/relationships/image" Target="../media/image1.png"/><Relationship Id="rId5" Type="http://schemas.openxmlformats.org/officeDocument/2006/relationships/image" Target="../media/image88.jpg"/><Relationship Id="rId6" Type="http://schemas.openxmlformats.org/officeDocument/2006/relationships/image" Target="../media/image93.jpg"/><Relationship Id="rId7" Type="http://schemas.openxmlformats.org/officeDocument/2006/relationships/image" Target="../media/image85.jpg"/><Relationship Id="rId8" Type="http://schemas.openxmlformats.org/officeDocument/2006/relationships/image" Target="../media/image94.jpg"/></Relationships>
</file>

<file path=ppt/slides/_rels/slide16.xml.rels><?xml version="1.0" encoding="UTF-8" standalone="yes"?><Relationships xmlns="http://schemas.openxmlformats.org/package/2006/relationships"><Relationship Id="rId10" Type="http://schemas.openxmlformats.org/officeDocument/2006/relationships/image" Target="../media/image9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6.jpg"/><Relationship Id="rId4" Type="http://schemas.openxmlformats.org/officeDocument/2006/relationships/image" Target="../media/image84.jpg"/><Relationship Id="rId9" Type="http://schemas.openxmlformats.org/officeDocument/2006/relationships/image" Target="../media/image1.png"/><Relationship Id="rId5" Type="http://schemas.openxmlformats.org/officeDocument/2006/relationships/image" Target="../media/image77.jpg"/><Relationship Id="rId6" Type="http://schemas.openxmlformats.org/officeDocument/2006/relationships/image" Target="../media/image83.jpg"/><Relationship Id="rId7" Type="http://schemas.openxmlformats.org/officeDocument/2006/relationships/image" Target="../media/image82.jpg"/><Relationship Id="rId8" Type="http://schemas.openxmlformats.org/officeDocument/2006/relationships/image" Target="../media/image86.jpg"/></Relationships>
</file>

<file path=ppt/slides/_rels/slide1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5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7.jpg"/><Relationship Id="rId4" Type="http://schemas.openxmlformats.org/officeDocument/2006/relationships/image" Target="../media/image103.jpg"/><Relationship Id="rId9" Type="http://schemas.openxmlformats.org/officeDocument/2006/relationships/image" Target="../media/image1.png"/><Relationship Id="rId5" Type="http://schemas.openxmlformats.org/officeDocument/2006/relationships/image" Target="../media/image110.jpg"/><Relationship Id="rId6" Type="http://schemas.openxmlformats.org/officeDocument/2006/relationships/image" Target="../media/image114.jpg"/><Relationship Id="rId7" Type="http://schemas.openxmlformats.org/officeDocument/2006/relationships/image" Target="../media/image111.jpg"/><Relationship Id="rId8" Type="http://schemas.openxmlformats.org/officeDocument/2006/relationships/image" Target="../media/image113.jpg"/></Relationships>
</file>

<file path=ppt/slides/_rels/slide18.xml.rels><?xml version="1.0" encoding="UTF-8" standalone="yes"?><Relationships xmlns="http://schemas.openxmlformats.org/package/2006/relationships"><Relationship Id="rId10" Type="http://schemas.openxmlformats.org/officeDocument/2006/relationships/image" Target="../media/image9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6.jpg"/><Relationship Id="rId4" Type="http://schemas.openxmlformats.org/officeDocument/2006/relationships/image" Target="../media/image108.jpg"/><Relationship Id="rId9" Type="http://schemas.openxmlformats.org/officeDocument/2006/relationships/image" Target="../media/image1.png"/><Relationship Id="rId5" Type="http://schemas.openxmlformats.org/officeDocument/2006/relationships/image" Target="../media/image112.jpg"/><Relationship Id="rId6" Type="http://schemas.openxmlformats.org/officeDocument/2006/relationships/image" Target="../media/image117.jpg"/><Relationship Id="rId7" Type="http://schemas.openxmlformats.org/officeDocument/2006/relationships/image" Target="../media/image109.jpg"/><Relationship Id="rId8" Type="http://schemas.openxmlformats.org/officeDocument/2006/relationships/image" Target="../media/image115.jpg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image" Target="../media/image101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5.jpg"/><Relationship Id="rId4" Type="http://schemas.openxmlformats.org/officeDocument/2006/relationships/image" Target="../media/image96.jpg"/><Relationship Id="rId9" Type="http://schemas.openxmlformats.org/officeDocument/2006/relationships/image" Target="../media/image1.png"/><Relationship Id="rId5" Type="http://schemas.openxmlformats.org/officeDocument/2006/relationships/image" Target="../media/image116.jpg"/><Relationship Id="rId6" Type="http://schemas.openxmlformats.org/officeDocument/2006/relationships/image" Target="../media/image98.jpg"/><Relationship Id="rId7" Type="http://schemas.openxmlformats.org/officeDocument/2006/relationships/image" Target="../media/image118.jpg"/><Relationship Id="rId8" Type="http://schemas.openxmlformats.org/officeDocument/2006/relationships/image" Target="../media/image10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3.jpg"/><Relationship Id="rId4" Type="http://schemas.openxmlformats.org/officeDocument/2006/relationships/image" Target="../media/image10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4.jpg"/><Relationship Id="rId4" Type="http://schemas.openxmlformats.org/officeDocument/2006/relationships/image" Target="../media/image2.jp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15"/>
          <p:cNvPicPr preferRelativeResize="0"/>
          <p:nvPr/>
        </p:nvPicPr>
        <p:blipFill rotWithShape="1">
          <a:blip r:embed="rId4">
            <a:alphaModFix amt="20000"/>
          </a:blip>
          <a:srcRect b="18983" l="0" r="0" t="18983"/>
          <a:stretch/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A="0" stPos="0" sy="-100000" ky="0"/>
          </a:effectLst>
        </p:spPr>
      </p:pic>
      <p:sp>
        <p:nvSpPr>
          <p:cNvPr id="58" name="Google Shape;58;p1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44350">
              <a:alpha val="8392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A="17000" stPos="0" sy="-100000" ky="0"/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5"/>
          <p:cNvSpPr txBox="1"/>
          <p:nvPr/>
        </p:nvSpPr>
        <p:spPr>
          <a:xfrm>
            <a:off x="631000" y="1325250"/>
            <a:ext cx="4875600" cy="24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i="0" lang="th" sz="5100" u="none" cap="none" strike="noStrike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COMPANY </a:t>
            </a:r>
            <a:r>
              <a:rPr b="1" lang="th" sz="51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PROFILE</a:t>
            </a:r>
            <a:endParaRPr b="1" sz="51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th" sz="18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rPr>
              <a:t>WIN TECH SYSTEM &amp; ENGINEERING CO., LTD.</a:t>
            </a:r>
            <a:endParaRPr b="1" sz="51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60" name="Google Shape;60;p15"/>
          <p:cNvGrpSpPr/>
          <p:nvPr/>
        </p:nvGrpSpPr>
        <p:grpSpPr>
          <a:xfrm>
            <a:off x="5768958" y="3582389"/>
            <a:ext cx="3376019" cy="819814"/>
            <a:chOff x="14367620" y="9168687"/>
            <a:chExt cx="10005985" cy="2673018"/>
          </a:xfrm>
        </p:grpSpPr>
        <p:sp>
          <p:nvSpPr>
            <p:cNvPr id="61" name="Google Shape;61;p15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15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8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WIN TECH SYSTEM &amp; ENGINEERING CO., LTD.</a:t>
              </a:r>
              <a:endParaRPr i="0" sz="1800" u="none" cap="none" strike="noStrike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sp>
        <p:nvSpPr>
          <p:cNvPr id="63" name="Google Shape;63;p15"/>
          <p:cNvSpPr txBox="1"/>
          <p:nvPr/>
        </p:nvSpPr>
        <p:spPr>
          <a:xfrm>
            <a:off x="7185201" y="283000"/>
            <a:ext cx="15939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www.</a:t>
            </a:r>
            <a:r>
              <a:rPr lang="th" sz="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wintechservice</a:t>
            </a: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.com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5"/>
          <p:cNvPicPr preferRelativeResize="0"/>
          <p:nvPr/>
        </p:nvPicPr>
        <p:blipFill rotWithShape="1">
          <a:blip r:embed="rId5">
            <a:alphaModFix/>
          </a:blip>
          <a:srcRect b="40189" l="16110" r="20342" t="28485"/>
          <a:stretch/>
        </p:blipFill>
        <p:spPr>
          <a:xfrm>
            <a:off x="5192734" y="3516266"/>
            <a:ext cx="1393850" cy="9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 rotWithShape="1">
          <a:blip r:embed="rId3">
            <a:alphaModFix/>
          </a:blip>
          <a:srcRect b="534" l="0" r="0" t="544"/>
          <a:stretch/>
        </p:blipFill>
        <p:spPr>
          <a:xfrm>
            <a:off x="0" y="0"/>
            <a:ext cx="3899802" cy="5143500"/>
          </a:xfrm>
          <a:custGeom>
            <a:rect b="b" l="l" r="r" t="t"/>
            <a:pathLst>
              <a:path extrusionOk="0" h="6858000" w="5199736">
                <a:moveTo>
                  <a:pt x="0" y="0"/>
                </a:moveTo>
                <a:lnTo>
                  <a:pt x="5199736" y="0"/>
                </a:lnTo>
                <a:lnTo>
                  <a:pt x="3831771" y="3429000"/>
                </a:lnTo>
                <a:lnTo>
                  <a:pt x="5199736" y="6858000"/>
                </a:lnTo>
                <a:lnTo>
                  <a:pt x="0" y="6858000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70" name="Google Shape;70;p16"/>
          <p:cNvSpPr/>
          <p:nvPr/>
        </p:nvSpPr>
        <p:spPr>
          <a:xfrm flipH="1" rot="10800000">
            <a:off x="1709225" y="150"/>
            <a:ext cx="2190600" cy="2571600"/>
          </a:xfrm>
          <a:prstGeom prst="triangle">
            <a:avLst>
              <a:gd fmla="val 53314" name="adj"/>
            </a:avLst>
          </a:pr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6"/>
          <p:cNvSpPr txBox="1"/>
          <p:nvPr/>
        </p:nvSpPr>
        <p:spPr>
          <a:xfrm>
            <a:off x="4331175" y="1361175"/>
            <a:ext cx="4398900" cy="25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1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บริษัท วิน เทค ซิสเต็ม แอนด์ เอ็นจิเนียริ่ง จำกัด ดำเนินธุรกิจประเภท รับเหมา</a:t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1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งานด้านระบบไฟฟ้า แรงสูง - แรงต่ำ และงานด้านวิศวกรรมครบวงจร โดยมีทีม วิศวกรและหัวหน้าช่าง ที่มีประสบการณ์มากกว่า 10 ปี พร้อมให้บริการตั้งแต่ขั้นตอนการออกแบบงานระบบไฟฟ้าตลอดจนการติดตั้ง อุปกรณ์แล้วเสร็จสมบูรณ์ รองรับกลุ่มลูกค้า อาคารสำนักงาน โรงงาน โกดังสินค้า และบ้านพักอาศัย</a:t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h" sz="1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นอกจากนี้ในปัจจุบันบริษัทฯ ยังพร้อมให้บริการงานระบบอื่นๆอย่างครบวงจร</a:t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h" sz="1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ครอบคลุมทุกระบบ ทั้งงานโครงสร้างคอนกรีต งานเหล็ก งานระบบปรับอากาศ </a:t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h" sz="10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งานระบบประปา งานตกแต่งภายในและงานเฟอร์นิเจอร์ ในอนาคตบริษัทมีความมุ่งมั่นค้นคว้าและพัฒนาด้านพลังงานทางเลือก หรือพลังงานธรรมชาติ และขยายธุรกิจให้ครอบคลุมด้านพลังงานทดแทนอย่างพร้อมเพรียงกัน</a:t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1000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72" name="Google Shape;72;p16"/>
          <p:cNvSpPr txBox="1"/>
          <p:nvPr/>
        </p:nvSpPr>
        <p:spPr>
          <a:xfrm>
            <a:off x="4331174" y="958200"/>
            <a:ext cx="2043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0" lang="th" sz="1600" u="none" cap="none" strike="noStrike">
                <a:solidFill>
                  <a:srgbClr val="F79321"/>
                </a:solidFill>
                <a:latin typeface="Kanit"/>
                <a:ea typeface="Kanit"/>
                <a:cs typeface="Kanit"/>
                <a:sym typeface="Kanit"/>
              </a:rPr>
              <a:t>About Us </a:t>
            </a:r>
            <a:r>
              <a:rPr lang="th" sz="1600">
                <a:solidFill>
                  <a:srgbClr val="F79321"/>
                </a:solidFill>
                <a:latin typeface="Kanit"/>
                <a:ea typeface="Kanit"/>
                <a:cs typeface="Kanit"/>
                <a:sym typeface="Kanit"/>
              </a:rPr>
              <a:t>|</a:t>
            </a:r>
            <a:r>
              <a:rPr lang="th" sz="1600">
                <a:solidFill>
                  <a:srgbClr val="9A1C1F"/>
                </a:solidFill>
                <a:latin typeface="Kanit"/>
                <a:ea typeface="Kanit"/>
                <a:cs typeface="Kanit"/>
                <a:sym typeface="Kanit"/>
              </a:rPr>
              <a:t> </a:t>
            </a:r>
            <a:r>
              <a:rPr lang="th" sz="1600">
                <a:solidFill>
                  <a:schemeClr val="lt1"/>
                </a:solidFill>
                <a:latin typeface="Kanit"/>
                <a:ea typeface="Kanit"/>
                <a:cs typeface="Kanit"/>
                <a:sym typeface="Kanit"/>
              </a:rPr>
              <a:t>เกี่ยวกับเรา</a:t>
            </a:r>
            <a:endParaRPr i="0" sz="1600" u="none" cap="none" strike="noStrike">
              <a:solidFill>
                <a:schemeClr val="lt1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73" name="Google Shape;73;p16"/>
          <p:cNvPicPr preferRelativeResize="0"/>
          <p:nvPr/>
        </p:nvPicPr>
        <p:blipFill rotWithShape="1">
          <a:blip r:embed="rId4">
            <a:alphaModFix amt="16000"/>
          </a:blip>
          <a:srcRect b="40189" l="16110" r="20342" t="28485"/>
          <a:stretch/>
        </p:blipFill>
        <p:spPr>
          <a:xfrm>
            <a:off x="7711234" y="389391"/>
            <a:ext cx="1393850" cy="9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/>
        </p:nvSpPr>
        <p:spPr>
          <a:xfrm>
            <a:off x="784125" y="2390150"/>
            <a:ext cx="24606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Inspector and Preventive Maintenance of </a:t>
            </a:r>
            <a:r>
              <a:rPr lang="th" sz="900">
                <a:solidFill>
                  <a:schemeClr val="dk1"/>
                </a:solidFill>
                <a:latin typeface="Kanit ExtraLight"/>
                <a:ea typeface="Kanit ExtraLight"/>
                <a:cs typeface="Kanit ExtraLight"/>
                <a:sym typeface="Kanit ExtraLight"/>
              </a:rPr>
              <a:t>High Voltage - Low voltage Electrical system.</a:t>
            </a:r>
            <a:endParaRPr sz="900">
              <a:solidFill>
                <a:schemeClr val="dk1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900"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sp>
        <p:nvSpPr>
          <p:cNvPr id="79" name="Google Shape;79;p17"/>
          <p:cNvSpPr txBox="1"/>
          <p:nvPr/>
        </p:nvSpPr>
        <p:spPr>
          <a:xfrm>
            <a:off x="784115" y="1983302"/>
            <a:ext cx="180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งานตรวจสอบและบำรุงรักษาระบบไฟฟ้า แรงสูง - แรงต่ำ</a:t>
            </a:r>
            <a:endParaRPr i="0" sz="11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grpSp>
        <p:nvGrpSpPr>
          <p:cNvPr id="80" name="Google Shape;80;p17"/>
          <p:cNvGrpSpPr/>
          <p:nvPr/>
        </p:nvGrpSpPr>
        <p:grpSpPr>
          <a:xfrm>
            <a:off x="3579247" y="1592665"/>
            <a:ext cx="262400" cy="300024"/>
            <a:chOff x="0" y="-1"/>
            <a:chExt cx="349866" cy="400032"/>
          </a:xfrm>
        </p:grpSpPr>
        <p:sp>
          <p:nvSpPr>
            <p:cNvPr id="81" name="Google Shape;81;p17"/>
            <p:cNvSpPr/>
            <p:nvPr/>
          </p:nvSpPr>
          <p:spPr>
            <a:xfrm>
              <a:off x="0" y="-1"/>
              <a:ext cx="349866" cy="400032"/>
            </a:xfrm>
            <a:custGeom>
              <a:rect b="b" l="l" r="r" t="t"/>
              <a:pathLst>
                <a:path extrusionOk="0" h="21600" w="21600">
                  <a:moveTo>
                    <a:pt x="10800" y="0"/>
                  </a:moveTo>
                  <a:cubicBezTo>
                    <a:pt x="5593" y="0"/>
                    <a:pt x="0" y="1350"/>
                    <a:pt x="0" y="4387"/>
                  </a:cubicBezTo>
                  <a:cubicBezTo>
                    <a:pt x="0" y="17213"/>
                    <a:pt x="0" y="17213"/>
                    <a:pt x="0" y="17213"/>
                  </a:cubicBezTo>
                  <a:cubicBezTo>
                    <a:pt x="0" y="20250"/>
                    <a:pt x="5593" y="21600"/>
                    <a:pt x="10800" y="21600"/>
                  </a:cubicBezTo>
                  <a:cubicBezTo>
                    <a:pt x="16007" y="21600"/>
                    <a:pt x="21600" y="20250"/>
                    <a:pt x="21600" y="17213"/>
                  </a:cubicBezTo>
                  <a:cubicBezTo>
                    <a:pt x="21600" y="4387"/>
                    <a:pt x="21600" y="4387"/>
                    <a:pt x="21600" y="4387"/>
                  </a:cubicBezTo>
                  <a:cubicBezTo>
                    <a:pt x="21600" y="1350"/>
                    <a:pt x="16007" y="0"/>
                    <a:pt x="10800" y="0"/>
                  </a:cubicBezTo>
                  <a:close/>
                  <a:moveTo>
                    <a:pt x="20057" y="17213"/>
                  </a:moveTo>
                  <a:cubicBezTo>
                    <a:pt x="20057" y="18900"/>
                    <a:pt x="16007" y="20250"/>
                    <a:pt x="10800" y="20250"/>
                  </a:cubicBezTo>
                  <a:cubicBezTo>
                    <a:pt x="5593" y="20250"/>
                    <a:pt x="1543" y="18900"/>
                    <a:pt x="1543" y="17213"/>
                  </a:cubicBezTo>
                  <a:cubicBezTo>
                    <a:pt x="1543" y="14681"/>
                    <a:pt x="1543" y="14681"/>
                    <a:pt x="1543" y="14681"/>
                  </a:cubicBezTo>
                  <a:cubicBezTo>
                    <a:pt x="3086" y="16200"/>
                    <a:pt x="6943" y="16875"/>
                    <a:pt x="10800" y="16875"/>
                  </a:cubicBezTo>
                  <a:cubicBezTo>
                    <a:pt x="14657" y="16875"/>
                    <a:pt x="18514" y="16200"/>
                    <a:pt x="20057" y="14681"/>
                  </a:cubicBezTo>
                  <a:lnTo>
                    <a:pt x="20057" y="17213"/>
                  </a:lnTo>
                  <a:close/>
                  <a:moveTo>
                    <a:pt x="20057" y="13162"/>
                  </a:moveTo>
                  <a:cubicBezTo>
                    <a:pt x="20057" y="13162"/>
                    <a:pt x="20057" y="13162"/>
                    <a:pt x="20057" y="13162"/>
                  </a:cubicBezTo>
                  <a:cubicBezTo>
                    <a:pt x="20057" y="13162"/>
                    <a:pt x="20057" y="13162"/>
                    <a:pt x="20057" y="13162"/>
                  </a:cubicBezTo>
                  <a:cubicBezTo>
                    <a:pt x="20057" y="14850"/>
                    <a:pt x="16007" y="16200"/>
                    <a:pt x="10800" y="16200"/>
                  </a:cubicBezTo>
                  <a:cubicBezTo>
                    <a:pt x="5593" y="16200"/>
                    <a:pt x="1543" y="14850"/>
                    <a:pt x="1543" y="13162"/>
                  </a:cubicBezTo>
                  <a:cubicBezTo>
                    <a:pt x="1543" y="13162"/>
                    <a:pt x="1543" y="13162"/>
                    <a:pt x="1543" y="13162"/>
                  </a:cubicBezTo>
                  <a:cubicBezTo>
                    <a:pt x="1543" y="13162"/>
                    <a:pt x="1543" y="13162"/>
                    <a:pt x="1543" y="13162"/>
                  </a:cubicBezTo>
                  <a:cubicBezTo>
                    <a:pt x="1543" y="10631"/>
                    <a:pt x="1543" y="10631"/>
                    <a:pt x="1543" y="10631"/>
                  </a:cubicBezTo>
                  <a:cubicBezTo>
                    <a:pt x="3086" y="12150"/>
                    <a:pt x="6943" y="12825"/>
                    <a:pt x="10800" y="12825"/>
                  </a:cubicBezTo>
                  <a:cubicBezTo>
                    <a:pt x="14657" y="12825"/>
                    <a:pt x="18514" y="12150"/>
                    <a:pt x="20057" y="10631"/>
                  </a:cubicBezTo>
                  <a:lnTo>
                    <a:pt x="20057" y="13162"/>
                  </a:lnTo>
                  <a:close/>
                  <a:moveTo>
                    <a:pt x="20057" y="9113"/>
                  </a:moveTo>
                  <a:cubicBezTo>
                    <a:pt x="20057" y="9113"/>
                    <a:pt x="20057" y="9113"/>
                    <a:pt x="20057" y="9113"/>
                  </a:cubicBezTo>
                  <a:cubicBezTo>
                    <a:pt x="20057" y="9113"/>
                    <a:pt x="20057" y="9113"/>
                    <a:pt x="20057" y="9113"/>
                  </a:cubicBezTo>
                  <a:cubicBezTo>
                    <a:pt x="20057" y="10800"/>
                    <a:pt x="16007" y="12150"/>
                    <a:pt x="10800" y="12150"/>
                  </a:cubicBezTo>
                  <a:cubicBezTo>
                    <a:pt x="5593" y="12150"/>
                    <a:pt x="1543" y="10800"/>
                    <a:pt x="1543" y="9113"/>
                  </a:cubicBezTo>
                  <a:cubicBezTo>
                    <a:pt x="1543" y="9113"/>
                    <a:pt x="1543" y="9113"/>
                    <a:pt x="1543" y="9113"/>
                  </a:cubicBezTo>
                  <a:cubicBezTo>
                    <a:pt x="1543" y="9113"/>
                    <a:pt x="1543" y="9113"/>
                    <a:pt x="1543" y="9113"/>
                  </a:cubicBezTo>
                  <a:cubicBezTo>
                    <a:pt x="1543" y="6750"/>
                    <a:pt x="1543" y="6750"/>
                    <a:pt x="1543" y="6750"/>
                  </a:cubicBezTo>
                  <a:cubicBezTo>
                    <a:pt x="3471" y="8100"/>
                    <a:pt x="7329" y="8775"/>
                    <a:pt x="10800" y="8775"/>
                  </a:cubicBezTo>
                  <a:cubicBezTo>
                    <a:pt x="14271" y="8775"/>
                    <a:pt x="18129" y="8100"/>
                    <a:pt x="20057" y="6750"/>
                  </a:cubicBezTo>
                  <a:lnTo>
                    <a:pt x="20057" y="9113"/>
                  </a:lnTo>
                  <a:close/>
                  <a:moveTo>
                    <a:pt x="10800" y="7425"/>
                  </a:moveTo>
                  <a:cubicBezTo>
                    <a:pt x="5593" y="7425"/>
                    <a:pt x="1543" y="6075"/>
                    <a:pt x="1543" y="4387"/>
                  </a:cubicBezTo>
                  <a:cubicBezTo>
                    <a:pt x="1543" y="2700"/>
                    <a:pt x="5593" y="1350"/>
                    <a:pt x="10800" y="1350"/>
                  </a:cubicBezTo>
                  <a:cubicBezTo>
                    <a:pt x="16007" y="1350"/>
                    <a:pt x="20057" y="2700"/>
                    <a:pt x="20057" y="4387"/>
                  </a:cubicBezTo>
                  <a:cubicBezTo>
                    <a:pt x="20057" y="6075"/>
                    <a:pt x="16007" y="7425"/>
                    <a:pt x="10800" y="7425"/>
                  </a:cubicBezTo>
                  <a:close/>
                </a:path>
              </a:pathLst>
            </a:cu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7"/>
            <p:cNvSpPr/>
            <p:nvPr/>
          </p:nvSpPr>
          <p:spPr>
            <a:xfrm>
              <a:off x="274603" y="312889"/>
              <a:ext cx="25200" cy="23700"/>
            </a:xfrm>
            <a:prstGeom prst="ellipse">
              <a:avLst/>
            </a:pr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7"/>
            <p:cNvSpPr/>
            <p:nvPr/>
          </p:nvSpPr>
          <p:spPr>
            <a:xfrm>
              <a:off x="274603" y="237638"/>
              <a:ext cx="25200" cy="25200"/>
            </a:xfrm>
            <a:prstGeom prst="ellipse">
              <a:avLst/>
            </a:pr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7"/>
            <p:cNvSpPr/>
            <p:nvPr/>
          </p:nvSpPr>
          <p:spPr>
            <a:xfrm>
              <a:off x="274603" y="162385"/>
              <a:ext cx="25200" cy="25200"/>
            </a:xfrm>
            <a:prstGeom prst="ellipse">
              <a:avLst/>
            </a:pr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" name="Google Shape;85;p17"/>
          <p:cNvSpPr/>
          <p:nvPr/>
        </p:nvSpPr>
        <p:spPr>
          <a:xfrm>
            <a:off x="6236589" y="3244448"/>
            <a:ext cx="290142" cy="290142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cubicBezTo>
                  <a:pt x="4877" y="0"/>
                  <a:pt x="0" y="4877"/>
                  <a:pt x="0" y="10800"/>
                </a:cubicBezTo>
                <a:cubicBezTo>
                  <a:pt x="0" y="16723"/>
                  <a:pt x="4877" y="21600"/>
                  <a:pt x="10800" y="21600"/>
                </a:cubicBezTo>
                <a:cubicBezTo>
                  <a:pt x="16723" y="21600"/>
                  <a:pt x="21600" y="16723"/>
                  <a:pt x="21600" y="10800"/>
                </a:cubicBezTo>
                <a:cubicBezTo>
                  <a:pt x="21600" y="4877"/>
                  <a:pt x="16723" y="0"/>
                  <a:pt x="10800" y="0"/>
                </a:cubicBezTo>
                <a:close/>
                <a:moveTo>
                  <a:pt x="20206" y="10452"/>
                </a:moveTo>
                <a:cubicBezTo>
                  <a:pt x="16026" y="10452"/>
                  <a:pt x="16026" y="10452"/>
                  <a:pt x="16026" y="10452"/>
                </a:cubicBezTo>
                <a:cubicBezTo>
                  <a:pt x="16026" y="8884"/>
                  <a:pt x="15677" y="7490"/>
                  <a:pt x="15155" y="6097"/>
                </a:cubicBezTo>
                <a:cubicBezTo>
                  <a:pt x="16200" y="5748"/>
                  <a:pt x="17071" y="5226"/>
                  <a:pt x="17768" y="4529"/>
                </a:cubicBezTo>
                <a:cubicBezTo>
                  <a:pt x="19161" y="6097"/>
                  <a:pt x="20032" y="8187"/>
                  <a:pt x="20206" y="10452"/>
                </a:cubicBezTo>
                <a:close/>
                <a:moveTo>
                  <a:pt x="10452" y="20206"/>
                </a:moveTo>
                <a:cubicBezTo>
                  <a:pt x="9232" y="19161"/>
                  <a:pt x="8361" y="17942"/>
                  <a:pt x="7490" y="16548"/>
                </a:cubicBezTo>
                <a:cubicBezTo>
                  <a:pt x="8535" y="16200"/>
                  <a:pt x="9406" y="16026"/>
                  <a:pt x="10452" y="16026"/>
                </a:cubicBezTo>
                <a:cubicBezTo>
                  <a:pt x="10452" y="20206"/>
                  <a:pt x="10452" y="20206"/>
                  <a:pt x="10452" y="20206"/>
                </a:cubicBezTo>
                <a:cubicBezTo>
                  <a:pt x="10452" y="20206"/>
                  <a:pt x="10452" y="20206"/>
                  <a:pt x="10452" y="20206"/>
                </a:cubicBezTo>
                <a:close/>
                <a:moveTo>
                  <a:pt x="11148" y="1394"/>
                </a:moveTo>
                <a:cubicBezTo>
                  <a:pt x="12542" y="2439"/>
                  <a:pt x="13587" y="4006"/>
                  <a:pt x="14284" y="5748"/>
                </a:cubicBezTo>
                <a:cubicBezTo>
                  <a:pt x="13239" y="6097"/>
                  <a:pt x="12194" y="6271"/>
                  <a:pt x="11148" y="6271"/>
                </a:cubicBezTo>
                <a:cubicBezTo>
                  <a:pt x="11148" y="1394"/>
                  <a:pt x="11148" y="1394"/>
                  <a:pt x="11148" y="1394"/>
                </a:cubicBezTo>
                <a:cubicBezTo>
                  <a:pt x="11148" y="1394"/>
                  <a:pt x="11148" y="1394"/>
                  <a:pt x="11148" y="1394"/>
                </a:cubicBezTo>
                <a:close/>
                <a:moveTo>
                  <a:pt x="12368" y="1568"/>
                </a:moveTo>
                <a:cubicBezTo>
                  <a:pt x="14284" y="1916"/>
                  <a:pt x="16026" y="2787"/>
                  <a:pt x="17419" y="4006"/>
                </a:cubicBezTo>
                <a:cubicBezTo>
                  <a:pt x="16548" y="4529"/>
                  <a:pt x="15852" y="5052"/>
                  <a:pt x="14981" y="5400"/>
                </a:cubicBezTo>
                <a:cubicBezTo>
                  <a:pt x="14284" y="4006"/>
                  <a:pt x="13413" y="2613"/>
                  <a:pt x="12368" y="1568"/>
                </a:cubicBezTo>
                <a:close/>
                <a:moveTo>
                  <a:pt x="10452" y="1394"/>
                </a:moveTo>
                <a:cubicBezTo>
                  <a:pt x="10452" y="6271"/>
                  <a:pt x="10452" y="6271"/>
                  <a:pt x="10452" y="6271"/>
                </a:cubicBezTo>
                <a:cubicBezTo>
                  <a:pt x="9406" y="6271"/>
                  <a:pt x="8361" y="6097"/>
                  <a:pt x="7316" y="5748"/>
                </a:cubicBezTo>
                <a:cubicBezTo>
                  <a:pt x="8013" y="4006"/>
                  <a:pt x="9058" y="2439"/>
                  <a:pt x="10452" y="1394"/>
                </a:cubicBezTo>
                <a:cubicBezTo>
                  <a:pt x="10452" y="1394"/>
                  <a:pt x="10452" y="1394"/>
                  <a:pt x="10452" y="1394"/>
                </a:cubicBezTo>
                <a:close/>
                <a:moveTo>
                  <a:pt x="6619" y="5400"/>
                </a:moveTo>
                <a:cubicBezTo>
                  <a:pt x="5748" y="5052"/>
                  <a:pt x="5052" y="4529"/>
                  <a:pt x="4181" y="4006"/>
                </a:cubicBezTo>
                <a:cubicBezTo>
                  <a:pt x="5574" y="2787"/>
                  <a:pt x="7316" y="1916"/>
                  <a:pt x="9232" y="1568"/>
                </a:cubicBezTo>
                <a:cubicBezTo>
                  <a:pt x="8187" y="2613"/>
                  <a:pt x="7316" y="4006"/>
                  <a:pt x="6619" y="5400"/>
                </a:cubicBezTo>
                <a:close/>
                <a:moveTo>
                  <a:pt x="6968" y="6271"/>
                </a:moveTo>
                <a:cubicBezTo>
                  <a:pt x="8187" y="6619"/>
                  <a:pt x="9232" y="6968"/>
                  <a:pt x="10452" y="6968"/>
                </a:cubicBezTo>
                <a:cubicBezTo>
                  <a:pt x="10452" y="10452"/>
                  <a:pt x="10452" y="10452"/>
                  <a:pt x="10452" y="10452"/>
                </a:cubicBezTo>
                <a:cubicBezTo>
                  <a:pt x="6271" y="10452"/>
                  <a:pt x="6271" y="10452"/>
                  <a:pt x="6271" y="10452"/>
                </a:cubicBezTo>
                <a:cubicBezTo>
                  <a:pt x="6271" y="9058"/>
                  <a:pt x="6619" y="7665"/>
                  <a:pt x="6968" y="6271"/>
                </a:cubicBezTo>
                <a:close/>
                <a:moveTo>
                  <a:pt x="10452" y="11148"/>
                </a:moveTo>
                <a:cubicBezTo>
                  <a:pt x="10452" y="15329"/>
                  <a:pt x="10452" y="15329"/>
                  <a:pt x="10452" y="15329"/>
                </a:cubicBezTo>
                <a:cubicBezTo>
                  <a:pt x="9406" y="15329"/>
                  <a:pt x="8361" y="15503"/>
                  <a:pt x="7316" y="15852"/>
                </a:cubicBezTo>
                <a:cubicBezTo>
                  <a:pt x="6619" y="14458"/>
                  <a:pt x="6271" y="12890"/>
                  <a:pt x="6271" y="11148"/>
                </a:cubicBezTo>
                <a:lnTo>
                  <a:pt x="10452" y="11148"/>
                </a:lnTo>
                <a:close/>
                <a:moveTo>
                  <a:pt x="9232" y="20032"/>
                </a:moveTo>
                <a:cubicBezTo>
                  <a:pt x="7490" y="19858"/>
                  <a:pt x="5923" y="18987"/>
                  <a:pt x="4703" y="17942"/>
                </a:cubicBezTo>
                <a:cubicBezTo>
                  <a:pt x="5400" y="17419"/>
                  <a:pt x="6097" y="17071"/>
                  <a:pt x="6968" y="16723"/>
                </a:cubicBezTo>
                <a:cubicBezTo>
                  <a:pt x="7490" y="17942"/>
                  <a:pt x="8361" y="19161"/>
                  <a:pt x="9232" y="20032"/>
                </a:cubicBezTo>
                <a:close/>
                <a:moveTo>
                  <a:pt x="11148" y="20206"/>
                </a:moveTo>
                <a:cubicBezTo>
                  <a:pt x="11148" y="16026"/>
                  <a:pt x="11148" y="16026"/>
                  <a:pt x="11148" y="16026"/>
                </a:cubicBezTo>
                <a:cubicBezTo>
                  <a:pt x="12194" y="16026"/>
                  <a:pt x="13065" y="16200"/>
                  <a:pt x="14110" y="16548"/>
                </a:cubicBezTo>
                <a:cubicBezTo>
                  <a:pt x="13239" y="17942"/>
                  <a:pt x="12368" y="19161"/>
                  <a:pt x="11148" y="20206"/>
                </a:cubicBezTo>
                <a:cubicBezTo>
                  <a:pt x="11148" y="20206"/>
                  <a:pt x="11148" y="20206"/>
                  <a:pt x="11148" y="20206"/>
                </a:cubicBezTo>
                <a:close/>
                <a:moveTo>
                  <a:pt x="14632" y="16723"/>
                </a:moveTo>
                <a:cubicBezTo>
                  <a:pt x="15503" y="17071"/>
                  <a:pt x="16200" y="17419"/>
                  <a:pt x="16897" y="17942"/>
                </a:cubicBezTo>
                <a:cubicBezTo>
                  <a:pt x="15677" y="18987"/>
                  <a:pt x="14110" y="19858"/>
                  <a:pt x="12368" y="20032"/>
                </a:cubicBezTo>
                <a:cubicBezTo>
                  <a:pt x="13239" y="19161"/>
                  <a:pt x="14110" y="17942"/>
                  <a:pt x="14632" y="16723"/>
                </a:cubicBezTo>
                <a:close/>
                <a:moveTo>
                  <a:pt x="14284" y="15852"/>
                </a:moveTo>
                <a:cubicBezTo>
                  <a:pt x="13239" y="15503"/>
                  <a:pt x="12194" y="15329"/>
                  <a:pt x="11148" y="15329"/>
                </a:cubicBezTo>
                <a:cubicBezTo>
                  <a:pt x="11148" y="11148"/>
                  <a:pt x="11148" y="11148"/>
                  <a:pt x="11148" y="11148"/>
                </a:cubicBezTo>
                <a:cubicBezTo>
                  <a:pt x="15329" y="11148"/>
                  <a:pt x="15329" y="11148"/>
                  <a:pt x="15329" y="11148"/>
                </a:cubicBezTo>
                <a:cubicBezTo>
                  <a:pt x="15329" y="12890"/>
                  <a:pt x="14981" y="14458"/>
                  <a:pt x="14284" y="15852"/>
                </a:cubicBezTo>
                <a:close/>
                <a:moveTo>
                  <a:pt x="11148" y="10452"/>
                </a:moveTo>
                <a:cubicBezTo>
                  <a:pt x="11148" y="6968"/>
                  <a:pt x="11148" y="6968"/>
                  <a:pt x="11148" y="6968"/>
                </a:cubicBezTo>
                <a:cubicBezTo>
                  <a:pt x="12368" y="6968"/>
                  <a:pt x="13413" y="6619"/>
                  <a:pt x="14632" y="6271"/>
                </a:cubicBezTo>
                <a:cubicBezTo>
                  <a:pt x="14981" y="7665"/>
                  <a:pt x="15329" y="9058"/>
                  <a:pt x="15329" y="10452"/>
                </a:cubicBezTo>
                <a:lnTo>
                  <a:pt x="11148" y="10452"/>
                </a:lnTo>
                <a:close/>
                <a:moveTo>
                  <a:pt x="3832" y="4529"/>
                </a:moveTo>
                <a:cubicBezTo>
                  <a:pt x="4529" y="5226"/>
                  <a:pt x="5400" y="5748"/>
                  <a:pt x="6445" y="6097"/>
                </a:cubicBezTo>
                <a:cubicBezTo>
                  <a:pt x="5923" y="7490"/>
                  <a:pt x="5574" y="8884"/>
                  <a:pt x="5574" y="10452"/>
                </a:cubicBezTo>
                <a:cubicBezTo>
                  <a:pt x="1394" y="10452"/>
                  <a:pt x="1394" y="10452"/>
                  <a:pt x="1394" y="10452"/>
                </a:cubicBezTo>
                <a:cubicBezTo>
                  <a:pt x="1568" y="8187"/>
                  <a:pt x="2439" y="6097"/>
                  <a:pt x="3832" y="4529"/>
                </a:cubicBezTo>
                <a:close/>
                <a:moveTo>
                  <a:pt x="1394" y="11148"/>
                </a:moveTo>
                <a:cubicBezTo>
                  <a:pt x="5574" y="11148"/>
                  <a:pt x="5574" y="11148"/>
                  <a:pt x="5574" y="11148"/>
                </a:cubicBezTo>
                <a:cubicBezTo>
                  <a:pt x="5574" y="12890"/>
                  <a:pt x="5923" y="14632"/>
                  <a:pt x="6619" y="16200"/>
                </a:cubicBezTo>
                <a:cubicBezTo>
                  <a:pt x="5748" y="16548"/>
                  <a:pt x="4877" y="16897"/>
                  <a:pt x="4181" y="17419"/>
                </a:cubicBezTo>
                <a:cubicBezTo>
                  <a:pt x="2613" y="15852"/>
                  <a:pt x="1568" y="13587"/>
                  <a:pt x="1394" y="11148"/>
                </a:cubicBezTo>
                <a:close/>
                <a:moveTo>
                  <a:pt x="17419" y="17419"/>
                </a:moveTo>
                <a:cubicBezTo>
                  <a:pt x="16723" y="16897"/>
                  <a:pt x="15852" y="16548"/>
                  <a:pt x="14981" y="16200"/>
                </a:cubicBezTo>
                <a:cubicBezTo>
                  <a:pt x="15677" y="14632"/>
                  <a:pt x="16026" y="12890"/>
                  <a:pt x="16026" y="11148"/>
                </a:cubicBezTo>
                <a:cubicBezTo>
                  <a:pt x="20206" y="11148"/>
                  <a:pt x="20206" y="11148"/>
                  <a:pt x="20206" y="11148"/>
                </a:cubicBezTo>
                <a:cubicBezTo>
                  <a:pt x="20032" y="13587"/>
                  <a:pt x="18987" y="15852"/>
                  <a:pt x="17419" y="17419"/>
                </a:cubicBez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C0C0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6" name="Google Shape;86;p17"/>
          <p:cNvGrpSpPr/>
          <p:nvPr/>
        </p:nvGrpSpPr>
        <p:grpSpPr>
          <a:xfrm>
            <a:off x="0" y="328447"/>
            <a:ext cx="3032382" cy="559610"/>
            <a:chOff x="2" y="608998"/>
            <a:chExt cx="4263754" cy="851507"/>
          </a:xfrm>
        </p:grpSpPr>
        <p:sp>
          <p:nvSpPr>
            <p:cNvPr id="87" name="Google Shape;87;p17"/>
            <p:cNvSpPr/>
            <p:nvPr/>
          </p:nvSpPr>
          <p:spPr>
            <a:xfrm flipH="1" rot="-5400000">
              <a:off x="1706125" y="-1097126"/>
              <a:ext cx="851507" cy="4263754"/>
            </a:xfrm>
            <a:custGeom>
              <a:rect b="b" l="l" r="r" t="t"/>
              <a:pathLst>
                <a:path extrusionOk="0" h="4804230" w="653748">
                  <a:moveTo>
                    <a:pt x="653748" y="0"/>
                  </a:moveTo>
                  <a:lnTo>
                    <a:pt x="653748" y="4804230"/>
                  </a:lnTo>
                  <a:lnTo>
                    <a:pt x="0" y="4150482"/>
                  </a:lnTo>
                  <a:lnTo>
                    <a:pt x="0" y="0"/>
                  </a:lnTo>
                  <a:lnTo>
                    <a:pt x="653748" y="0"/>
                  </a:lnTo>
                  <a:close/>
                </a:path>
              </a:pathLst>
            </a:custGeom>
            <a:solidFill>
              <a:srgbClr val="9A1C1F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7"/>
            <p:cNvSpPr txBox="1"/>
            <p:nvPr/>
          </p:nvSpPr>
          <p:spPr>
            <a:xfrm>
              <a:off x="586151" y="736192"/>
              <a:ext cx="3094800" cy="597000"/>
            </a:xfrm>
            <a:prstGeom prst="rect">
              <a:avLst/>
            </a:prstGeom>
            <a:solidFill>
              <a:srgbClr val="9A1C1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0" lang="th" sz="2100" u="none" cap="none" strike="noStrike">
                  <a:solidFill>
                    <a:schemeClr val="lt1"/>
                  </a:solidFill>
                  <a:latin typeface="Poppins"/>
                  <a:ea typeface="Poppins"/>
                  <a:cs typeface="Poppins"/>
                  <a:sym typeface="Poppins"/>
                </a:rPr>
                <a:t>Our Services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17"/>
          <p:cNvSpPr txBox="1"/>
          <p:nvPr/>
        </p:nvSpPr>
        <p:spPr>
          <a:xfrm>
            <a:off x="3451125" y="2390153"/>
            <a:ext cx="2290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Maintenance of Transformer, oil Filter, &amp; Transformer oil change.</a:t>
            </a:r>
            <a:endParaRPr i="0" sz="900" u="none" cap="none" strike="noStrike">
              <a:solidFill>
                <a:srgbClr val="000000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sp>
        <p:nvSpPr>
          <p:cNvPr id="90" name="Google Shape;90;p17"/>
          <p:cNvSpPr txBox="1"/>
          <p:nvPr/>
        </p:nvSpPr>
        <p:spPr>
          <a:xfrm>
            <a:off x="3451115" y="1983302"/>
            <a:ext cx="180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งานซ่อมบำรุงหม้อแปลงไฟฟ้า เปลี่ยนถ่ายน้ำมันหม้อแปลง</a:t>
            </a:r>
            <a:endParaRPr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1" name="Google Shape;91;p17"/>
          <p:cNvSpPr txBox="1"/>
          <p:nvPr/>
        </p:nvSpPr>
        <p:spPr>
          <a:xfrm>
            <a:off x="6118125" y="2161553"/>
            <a:ext cx="2290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Solar cell </a:t>
            </a: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system</a:t>
            </a: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.</a:t>
            </a:r>
            <a:endParaRPr i="0" sz="900" u="none" cap="none" strike="noStrike">
              <a:solidFill>
                <a:srgbClr val="000000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sp>
        <p:nvSpPr>
          <p:cNvPr id="92" name="Google Shape;92;p17"/>
          <p:cNvSpPr txBox="1"/>
          <p:nvPr/>
        </p:nvSpPr>
        <p:spPr>
          <a:xfrm>
            <a:off x="6118115" y="1983302"/>
            <a:ext cx="180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งานระบบโซล่าเซลล์</a:t>
            </a:r>
            <a:endParaRPr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3" name="Google Shape;93;p17"/>
          <p:cNvSpPr txBox="1"/>
          <p:nvPr/>
        </p:nvSpPr>
        <p:spPr>
          <a:xfrm>
            <a:off x="784125" y="3990353"/>
            <a:ext cx="2290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Fire alarm system and equipment.</a:t>
            </a:r>
            <a:endParaRPr i="0" sz="900" u="none" cap="none" strike="noStrike">
              <a:solidFill>
                <a:srgbClr val="000000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784115" y="3583502"/>
            <a:ext cx="180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งานบำรุงรักษาระบบแจ้งเหตุเพลิงไหม้</a:t>
            </a:r>
            <a:endParaRPr i="0" sz="11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3421200" y="3628249"/>
            <a:ext cx="1800000" cy="3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งานออกแบบและติดตั้งระบบไฟฟ้า แรงสูง - แรงต่ำ</a:t>
            </a:r>
            <a:endParaRPr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6118125" y="3990353"/>
            <a:ext cx="2290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General contractors.</a:t>
            </a:r>
            <a:endParaRPr i="0" sz="900" u="none" cap="none" strike="noStrike">
              <a:solidFill>
                <a:srgbClr val="000000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  <p:sp>
        <p:nvSpPr>
          <p:cNvPr id="97" name="Google Shape;97;p17"/>
          <p:cNvSpPr txBox="1"/>
          <p:nvPr/>
        </p:nvSpPr>
        <p:spPr>
          <a:xfrm>
            <a:off x="6118115" y="3583502"/>
            <a:ext cx="18000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งานรับเหมาทั่วไปตามความต้องการลูกค้า</a:t>
            </a:r>
            <a:endParaRPr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98" name="Google Shape;98;p17"/>
          <p:cNvSpPr/>
          <p:nvPr/>
        </p:nvSpPr>
        <p:spPr>
          <a:xfrm>
            <a:off x="929395" y="1604372"/>
            <a:ext cx="289278" cy="276641"/>
          </a:xfrm>
          <a:custGeom>
            <a:rect b="b" l="l" r="r" t="t"/>
            <a:pathLst>
              <a:path extrusionOk="0" h="21276" w="21600">
                <a:moveTo>
                  <a:pt x="21377" y="3493"/>
                </a:moveTo>
                <a:cubicBezTo>
                  <a:pt x="21155" y="3493"/>
                  <a:pt x="20932" y="3493"/>
                  <a:pt x="20932" y="3493"/>
                </a:cubicBezTo>
                <a:cubicBezTo>
                  <a:pt x="20932" y="3493"/>
                  <a:pt x="20932" y="3493"/>
                  <a:pt x="19373" y="6020"/>
                </a:cubicBezTo>
                <a:cubicBezTo>
                  <a:pt x="19373" y="6020"/>
                  <a:pt x="19373" y="6020"/>
                  <a:pt x="18037" y="6020"/>
                </a:cubicBezTo>
                <a:cubicBezTo>
                  <a:pt x="18037" y="6020"/>
                  <a:pt x="18037" y="6020"/>
                  <a:pt x="16256" y="4182"/>
                </a:cubicBezTo>
                <a:cubicBezTo>
                  <a:pt x="16256" y="4182"/>
                  <a:pt x="16256" y="4182"/>
                  <a:pt x="16256" y="2573"/>
                </a:cubicBezTo>
                <a:cubicBezTo>
                  <a:pt x="16256" y="2573"/>
                  <a:pt x="16256" y="2573"/>
                  <a:pt x="18482" y="735"/>
                </a:cubicBezTo>
                <a:cubicBezTo>
                  <a:pt x="18482" y="505"/>
                  <a:pt x="18482" y="276"/>
                  <a:pt x="18260" y="276"/>
                </a:cubicBezTo>
                <a:cubicBezTo>
                  <a:pt x="18260" y="276"/>
                  <a:pt x="18260" y="276"/>
                  <a:pt x="18037" y="276"/>
                </a:cubicBezTo>
                <a:cubicBezTo>
                  <a:pt x="18037" y="276"/>
                  <a:pt x="17592" y="276"/>
                  <a:pt x="17146" y="276"/>
                </a:cubicBezTo>
                <a:cubicBezTo>
                  <a:pt x="17146" y="46"/>
                  <a:pt x="16924" y="46"/>
                  <a:pt x="16701" y="46"/>
                </a:cubicBezTo>
                <a:cubicBezTo>
                  <a:pt x="15365" y="-184"/>
                  <a:pt x="14697" y="505"/>
                  <a:pt x="14252" y="965"/>
                </a:cubicBezTo>
                <a:cubicBezTo>
                  <a:pt x="13806" y="1654"/>
                  <a:pt x="13584" y="2114"/>
                  <a:pt x="13584" y="2114"/>
                </a:cubicBezTo>
                <a:cubicBezTo>
                  <a:pt x="13584" y="2114"/>
                  <a:pt x="13584" y="2344"/>
                  <a:pt x="13584" y="3033"/>
                </a:cubicBezTo>
                <a:cubicBezTo>
                  <a:pt x="13584" y="3952"/>
                  <a:pt x="13584" y="5101"/>
                  <a:pt x="13806" y="5790"/>
                </a:cubicBezTo>
                <a:cubicBezTo>
                  <a:pt x="14029" y="6020"/>
                  <a:pt x="14029" y="6020"/>
                  <a:pt x="14029" y="6020"/>
                </a:cubicBezTo>
                <a:cubicBezTo>
                  <a:pt x="13806" y="6710"/>
                  <a:pt x="13138" y="7859"/>
                  <a:pt x="13138" y="7859"/>
                </a:cubicBezTo>
                <a:cubicBezTo>
                  <a:pt x="13138" y="7859"/>
                  <a:pt x="13138" y="7859"/>
                  <a:pt x="11579" y="9467"/>
                </a:cubicBezTo>
                <a:cubicBezTo>
                  <a:pt x="11579" y="9467"/>
                  <a:pt x="11579" y="9467"/>
                  <a:pt x="11134" y="10156"/>
                </a:cubicBezTo>
                <a:cubicBezTo>
                  <a:pt x="11134" y="10156"/>
                  <a:pt x="11134" y="10156"/>
                  <a:pt x="9575" y="8778"/>
                </a:cubicBezTo>
                <a:cubicBezTo>
                  <a:pt x="9575" y="9007"/>
                  <a:pt x="9353" y="9237"/>
                  <a:pt x="9353" y="9237"/>
                </a:cubicBezTo>
                <a:cubicBezTo>
                  <a:pt x="9353" y="9237"/>
                  <a:pt x="9353" y="9237"/>
                  <a:pt x="7794" y="7399"/>
                </a:cubicBezTo>
                <a:cubicBezTo>
                  <a:pt x="7794" y="7399"/>
                  <a:pt x="7794" y="7399"/>
                  <a:pt x="7794" y="7399"/>
                </a:cubicBezTo>
                <a:cubicBezTo>
                  <a:pt x="7794" y="7399"/>
                  <a:pt x="7794" y="7399"/>
                  <a:pt x="7571" y="6939"/>
                </a:cubicBezTo>
                <a:cubicBezTo>
                  <a:pt x="7571" y="6939"/>
                  <a:pt x="7571" y="6939"/>
                  <a:pt x="6903" y="6480"/>
                </a:cubicBezTo>
                <a:cubicBezTo>
                  <a:pt x="6903" y="6480"/>
                  <a:pt x="6903" y="6480"/>
                  <a:pt x="7348" y="6020"/>
                </a:cubicBezTo>
                <a:cubicBezTo>
                  <a:pt x="7348" y="6020"/>
                  <a:pt x="7348" y="6020"/>
                  <a:pt x="6903" y="5790"/>
                </a:cubicBezTo>
                <a:cubicBezTo>
                  <a:pt x="6903" y="5561"/>
                  <a:pt x="6903" y="5331"/>
                  <a:pt x="6903" y="5101"/>
                </a:cubicBezTo>
                <a:cubicBezTo>
                  <a:pt x="7126" y="4871"/>
                  <a:pt x="8685" y="4412"/>
                  <a:pt x="10021" y="3952"/>
                </a:cubicBezTo>
                <a:cubicBezTo>
                  <a:pt x="10021" y="3952"/>
                  <a:pt x="10021" y="3952"/>
                  <a:pt x="10466" y="3722"/>
                </a:cubicBezTo>
                <a:cubicBezTo>
                  <a:pt x="10466" y="3722"/>
                  <a:pt x="10466" y="3722"/>
                  <a:pt x="10243" y="3263"/>
                </a:cubicBezTo>
                <a:cubicBezTo>
                  <a:pt x="10243" y="3263"/>
                  <a:pt x="10243" y="3263"/>
                  <a:pt x="10021" y="2573"/>
                </a:cubicBezTo>
                <a:cubicBezTo>
                  <a:pt x="10021" y="2573"/>
                  <a:pt x="10021" y="2573"/>
                  <a:pt x="9798" y="2344"/>
                </a:cubicBezTo>
                <a:cubicBezTo>
                  <a:pt x="9798" y="2344"/>
                  <a:pt x="9798" y="2344"/>
                  <a:pt x="9798" y="2114"/>
                </a:cubicBezTo>
                <a:cubicBezTo>
                  <a:pt x="9575" y="2114"/>
                  <a:pt x="8462" y="2114"/>
                  <a:pt x="7126" y="2344"/>
                </a:cubicBezTo>
                <a:cubicBezTo>
                  <a:pt x="5122" y="2803"/>
                  <a:pt x="3786" y="3722"/>
                  <a:pt x="2449" y="5101"/>
                </a:cubicBezTo>
                <a:cubicBezTo>
                  <a:pt x="2449" y="5101"/>
                  <a:pt x="2449" y="5101"/>
                  <a:pt x="2449" y="5101"/>
                </a:cubicBezTo>
                <a:cubicBezTo>
                  <a:pt x="2449" y="5101"/>
                  <a:pt x="2449" y="5101"/>
                  <a:pt x="2449" y="5331"/>
                </a:cubicBezTo>
                <a:cubicBezTo>
                  <a:pt x="2449" y="6020"/>
                  <a:pt x="2449" y="6480"/>
                  <a:pt x="2449" y="6710"/>
                </a:cubicBezTo>
                <a:cubicBezTo>
                  <a:pt x="2449" y="6939"/>
                  <a:pt x="2449" y="7399"/>
                  <a:pt x="2004" y="7399"/>
                </a:cubicBezTo>
                <a:cubicBezTo>
                  <a:pt x="2004" y="7399"/>
                  <a:pt x="2004" y="7399"/>
                  <a:pt x="1336" y="6939"/>
                </a:cubicBezTo>
                <a:cubicBezTo>
                  <a:pt x="1336" y="6939"/>
                  <a:pt x="1336" y="6939"/>
                  <a:pt x="0" y="8548"/>
                </a:cubicBezTo>
                <a:cubicBezTo>
                  <a:pt x="0" y="8548"/>
                  <a:pt x="0" y="8548"/>
                  <a:pt x="2227" y="10846"/>
                </a:cubicBezTo>
                <a:cubicBezTo>
                  <a:pt x="2227" y="10846"/>
                  <a:pt x="2227" y="10846"/>
                  <a:pt x="3786" y="9237"/>
                </a:cubicBezTo>
                <a:cubicBezTo>
                  <a:pt x="3786" y="9237"/>
                  <a:pt x="3786" y="9237"/>
                  <a:pt x="2895" y="8318"/>
                </a:cubicBezTo>
                <a:cubicBezTo>
                  <a:pt x="3118" y="8318"/>
                  <a:pt x="3340" y="8318"/>
                  <a:pt x="3563" y="8088"/>
                </a:cubicBezTo>
                <a:cubicBezTo>
                  <a:pt x="3786" y="7859"/>
                  <a:pt x="4676" y="7859"/>
                  <a:pt x="5122" y="8088"/>
                </a:cubicBezTo>
                <a:cubicBezTo>
                  <a:pt x="5122" y="8088"/>
                  <a:pt x="5122" y="8088"/>
                  <a:pt x="5344" y="8318"/>
                </a:cubicBezTo>
                <a:cubicBezTo>
                  <a:pt x="5344" y="8318"/>
                  <a:pt x="5344" y="8318"/>
                  <a:pt x="5567" y="8088"/>
                </a:cubicBezTo>
                <a:cubicBezTo>
                  <a:pt x="5567" y="8088"/>
                  <a:pt x="5567" y="8088"/>
                  <a:pt x="6012" y="8778"/>
                </a:cubicBezTo>
                <a:cubicBezTo>
                  <a:pt x="6012" y="8778"/>
                  <a:pt x="6012" y="8778"/>
                  <a:pt x="6458" y="9007"/>
                </a:cubicBezTo>
                <a:cubicBezTo>
                  <a:pt x="6458" y="9007"/>
                  <a:pt x="6458" y="9007"/>
                  <a:pt x="6458" y="8778"/>
                </a:cubicBezTo>
                <a:cubicBezTo>
                  <a:pt x="6458" y="8778"/>
                  <a:pt x="6458" y="8778"/>
                  <a:pt x="8239" y="10616"/>
                </a:cubicBezTo>
                <a:cubicBezTo>
                  <a:pt x="8016" y="10846"/>
                  <a:pt x="8016" y="10846"/>
                  <a:pt x="8016" y="11076"/>
                </a:cubicBezTo>
                <a:cubicBezTo>
                  <a:pt x="8016" y="11076"/>
                  <a:pt x="8016" y="11076"/>
                  <a:pt x="9353" y="12454"/>
                </a:cubicBezTo>
                <a:cubicBezTo>
                  <a:pt x="9353" y="12454"/>
                  <a:pt x="9353" y="12454"/>
                  <a:pt x="3340" y="19118"/>
                </a:cubicBezTo>
                <a:cubicBezTo>
                  <a:pt x="2895" y="19578"/>
                  <a:pt x="3118" y="20267"/>
                  <a:pt x="3786" y="20727"/>
                </a:cubicBezTo>
                <a:cubicBezTo>
                  <a:pt x="4231" y="21186"/>
                  <a:pt x="4899" y="21416"/>
                  <a:pt x="5122" y="21186"/>
                </a:cubicBezTo>
                <a:cubicBezTo>
                  <a:pt x="5122" y="21186"/>
                  <a:pt x="5122" y="21186"/>
                  <a:pt x="11134" y="14293"/>
                </a:cubicBezTo>
                <a:cubicBezTo>
                  <a:pt x="11134" y="14293"/>
                  <a:pt x="11134" y="14293"/>
                  <a:pt x="17146" y="20267"/>
                </a:cubicBezTo>
                <a:cubicBezTo>
                  <a:pt x="17592" y="20727"/>
                  <a:pt x="18260" y="20497"/>
                  <a:pt x="18705" y="20037"/>
                </a:cubicBezTo>
                <a:cubicBezTo>
                  <a:pt x="19151" y="19348"/>
                  <a:pt x="19373" y="18659"/>
                  <a:pt x="18928" y="18429"/>
                </a:cubicBezTo>
                <a:cubicBezTo>
                  <a:pt x="18928" y="18429"/>
                  <a:pt x="18928" y="18429"/>
                  <a:pt x="12915" y="12225"/>
                </a:cubicBezTo>
                <a:cubicBezTo>
                  <a:pt x="12915" y="12225"/>
                  <a:pt x="12915" y="12225"/>
                  <a:pt x="13138" y="11995"/>
                </a:cubicBezTo>
                <a:cubicBezTo>
                  <a:pt x="13138" y="11995"/>
                  <a:pt x="13138" y="11995"/>
                  <a:pt x="13138" y="11765"/>
                </a:cubicBezTo>
                <a:cubicBezTo>
                  <a:pt x="13138" y="11765"/>
                  <a:pt x="14474" y="10156"/>
                  <a:pt x="15365" y="9467"/>
                </a:cubicBezTo>
                <a:cubicBezTo>
                  <a:pt x="15810" y="9007"/>
                  <a:pt x="16256" y="8778"/>
                  <a:pt x="16478" y="8548"/>
                </a:cubicBezTo>
                <a:cubicBezTo>
                  <a:pt x="16701" y="8548"/>
                  <a:pt x="17146" y="8548"/>
                  <a:pt x="17146" y="8548"/>
                </a:cubicBezTo>
                <a:cubicBezTo>
                  <a:pt x="17146" y="8548"/>
                  <a:pt x="18482" y="8778"/>
                  <a:pt x="18482" y="8778"/>
                </a:cubicBezTo>
                <a:cubicBezTo>
                  <a:pt x="20487" y="8778"/>
                  <a:pt x="21377" y="6250"/>
                  <a:pt x="21377" y="6250"/>
                </a:cubicBezTo>
                <a:cubicBezTo>
                  <a:pt x="21377" y="6250"/>
                  <a:pt x="21377" y="6020"/>
                  <a:pt x="21600" y="4642"/>
                </a:cubicBezTo>
                <a:cubicBezTo>
                  <a:pt x="21600" y="4182"/>
                  <a:pt x="21600" y="3952"/>
                  <a:pt x="21600" y="3722"/>
                </a:cubicBezTo>
                <a:cubicBezTo>
                  <a:pt x="21377" y="3493"/>
                  <a:pt x="21377" y="3493"/>
                  <a:pt x="21377" y="3493"/>
                </a:cubicBez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99" name="Google Shape;99;p17"/>
          <p:cNvGrpSpPr/>
          <p:nvPr/>
        </p:nvGrpSpPr>
        <p:grpSpPr>
          <a:xfrm>
            <a:off x="949888" y="3184728"/>
            <a:ext cx="248257" cy="361949"/>
            <a:chOff x="0" y="0"/>
            <a:chExt cx="331009" cy="482598"/>
          </a:xfrm>
        </p:grpSpPr>
        <p:sp>
          <p:nvSpPr>
            <p:cNvPr id="100" name="Google Shape;100;p17"/>
            <p:cNvSpPr/>
            <p:nvPr/>
          </p:nvSpPr>
          <p:spPr>
            <a:xfrm>
              <a:off x="0" y="0"/>
              <a:ext cx="331009" cy="482598"/>
            </a:xfrm>
            <a:custGeom>
              <a:rect b="b" l="l" r="r" t="t"/>
              <a:pathLst>
                <a:path extrusionOk="0" h="21600" w="20659">
                  <a:moveTo>
                    <a:pt x="15965" y="6075"/>
                  </a:moveTo>
                  <a:cubicBezTo>
                    <a:pt x="15965" y="7931"/>
                    <a:pt x="14087" y="9450"/>
                    <a:pt x="14087" y="9450"/>
                  </a:cubicBezTo>
                  <a:cubicBezTo>
                    <a:pt x="14087" y="6075"/>
                    <a:pt x="10330" y="3375"/>
                    <a:pt x="10330" y="3375"/>
                  </a:cubicBezTo>
                  <a:cubicBezTo>
                    <a:pt x="10330" y="3375"/>
                    <a:pt x="10330" y="5400"/>
                    <a:pt x="8452" y="7425"/>
                  </a:cubicBezTo>
                  <a:cubicBezTo>
                    <a:pt x="6574" y="2700"/>
                    <a:pt x="939" y="0"/>
                    <a:pt x="939" y="0"/>
                  </a:cubicBezTo>
                  <a:cubicBezTo>
                    <a:pt x="3757" y="7425"/>
                    <a:pt x="0" y="10125"/>
                    <a:pt x="0" y="15525"/>
                  </a:cubicBezTo>
                  <a:cubicBezTo>
                    <a:pt x="0" y="18563"/>
                    <a:pt x="3757" y="21600"/>
                    <a:pt x="9391" y="21600"/>
                  </a:cubicBezTo>
                  <a:cubicBezTo>
                    <a:pt x="17843" y="21600"/>
                    <a:pt x="19487" y="19406"/>
                    <a:pt x="20191" y="16875"/>
                  </a:cubicBezTo>
                  <a:cubicBezTo>
                    <a:pt x="21600" y="13500"/>
                    <a:pt x="19722" y="9450"/>
                    <a:pt x="15965" y="6075"/>
                  </a:cubicBezTo>
                  <a:close/>
                  <a:moveTo>
                    <a:pt x="18548" y="16538"/>
                  </a:moveTo>
                  <a:cubicBezTo>
                    <a:pt x="17843" y="18225"/>
                    <a:pt x="17139" y="20250"/>
                    <a:pt x="9391" y="20250"/>
                  </a:cubicBezTo>
                  <a:cubicBezTo>
                    <a:pt x="4696" y="20250"/>
                    <a:pt x="1878" y="17888"/>
                    <a:pt x="1878" y="15525"/>
                  </a:cubicBezTo>
                  <a:cubicBezTo>
                    <a:pt x="1878" y="13669"/>
                    <a:pt x="2348" y="12150"/>
                    <a:pt x="2817" y="10631"/>
                  </a:cubicBezTo>
                  <a:cubicBezTo>
                    <a:pt x="3522" y="8606"/>
                    <a:pt x="3991" y="6581"/>
                    <a:pt x="3757" y="3881"/>
                  </a:cubicBezTo>
                  <a:cubicBezTo>
                    <a:pt x="6809" y="6750"/>
                    <a:pt x="7748" y="10631"/>
                    <a:pt x="7748" y="10631"/>
                  </a:cubicBezTo>
                  <a:cubicBezTo>
                    <a:pt x="7748" y="10631"/>
                    <a:pt x="10330" y="7931"/>
                    <a:pt x="11035" y="6581"/>
                  </a:cubicBezTo>
                  <a:cubicBezTo>
                    <a:pt x="11739" y="7425"/>
                    <a:pt x="12209" y="10125"/>
                    <a:pt x="12209" y="12825"/>
                  </a:cubicBezTo>
                  <a:cubicBezTo>
                    <a:pt x="12209" y="12825"/>
                    <a:pt x="14791" y="11306"/>
                    <a:pt x="16670" y="9112"/>
                  </a:cubicBezTo>
                  <a:cubicBezTo>
                    <a:pt x="18548" y="11644"/>
                    <a:pt x="19252" y="14344"/>
                    <a:pt x="18548" y="16538"/>
                  </a:cubicBezTo>
                  <a:close/>
                </a:path>
              </a:pathLst>
            </a:cu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Roboto"/>
                <a:buNone/>
              </a:pPr>
              <a:r>
                <a:t/>
              </a:r>
              <a:endParaRPr b="0" i="0" sz="1400" u="none" cap="none" strike="noStrike">
                <a:solidFill>
                  <a:srgbClr val="F002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7"/>
            <p:cNvSpPr/>
            <p:nvPr/>
          </p:nvSpPr>
          <p:spPr>
            <a:xfrm>
              <a:off x="57150" y="207963"/>
              <a:ext cx="210714" cy="173016"/>
            </a:xfrm>
            <a:custGeom>
              <a:rect b="b" l="l" r="r" t="t"/>
              <a:pathLst>
                <a:path extrusionOk="0" h="21600" w="21236">
                  <a:moveTo>
                    <a:pt x="20842" y="5635"/>
                  </a:moveTo>
                  <a:cubicBezTo>
                    <a:pt x="19326" y="7513"/>
                    <a:pt x="19326" y="7513"/>
                    <a:pt x="19326" y="7513"/>
                  </a:cubicBezTo>
                  <a:cubicBezTo>
                    <a:pt x="17811" y="9861"/>
                    <a:pt x="16295" y="12209"/>
                    <a:pt x="12126" y="14557"/>
                  </a:cubicBezTo>
                  <a:cubicBezTo>
                    <a:pt x="11747" y="12209"/>
                    <a:pt x="11368" y="9861"/>
                    <a:pt x="11368" y="6574"/>
                  </a:cubicBezTo>
                  <a:cubicBezTo>
                    <a:pt x="11368" y="3287"/>
                    <a:pt x="11368" y="3287"/>
                    <a:pt x="11368" y="3287"/>
                  </a:cubicBezTo>
                  <a:cubicBezTo>
                    <a:pt x="9095" y="7513"/>
                    <a:pt x="9095" y="7513"/>
                    <a:pt x="9095" y="7513"/>
                  </a:cubicBezTo>
                  <a:cubicBezTo>
                    <a:pt x="7958" y="9391"/>
                    <a:pt x="7579" y="10330"/>
                    <a:pt x="6442" y="12209"/>
                  </a:cubicBezTo>
                  <a:cubicBezTo>
                    <a:pt x="4926" y="7983"/>
                    <a:pt x="4168" y="5165"/>
                    <a:pt x="3411" y="2348"/>
                  </a:cubicBezTo>
                  <a:cubicBezTo>
                    <a:pt x="2653" y="0"/>
                    <a:pt x="2653" y="0"/>
                    <a:pt x="2653" y="0"/>
                  </a:cubicBezTo>
                  <a:cubicBezTo>
                    <a:pt x="1895" y="2817"/>
                    <a:pt x="1895" y="2817"/>
                    <a:pt x="1895" y="2817"/>
                  </a:cubicBezTo>
                  <a:cubicBezTo>
                    <a:pt x="758" y="6104"/>
                    <a:pt x="0" y="9861"/>
                    <a:pt x="0" y="18783"/>
                  </a:cubicBezTo>
                  <a:cubicBezTo>
                    <a:pt x="0" y="19252"/>
                    <a:pt x="0" y="19722"/>
                    <a:pt x="758" y="19722"/>
                  </a:cubicBezTo>
                  <a:cubicBezTo>
                    <a:pt x="1137" y="19722"/>
                    <a:pt x="1516" y="19252"/>
                    <a:pt x="1516" y="18783"/>
                  </a:cubicBezTo>
                  <a:cubicBezTo>
                    <a:pt x="1516" y="11739"/>
                    <a:pt x="1895" y="8452"/>
                    <a:pt x="2653" y="5635"/>
                  </a:cubicBezTo>
                  <a:cubicBezTo>
                    <a:pt x="3411" y="7983"/>
                    <a:pt x="4547" y="10800"/>
                    <a:pt x="5684" y="14557"/>
                  </a:cubicBezTo>
                  <a:cubicBezTo>
                    <a:pt x="6063" y="15965"/>
                    <a:pt x="6063" y="15965"/>
                    <a:pt x="6063" y="15965"/>
                  </a:cubicBezTo>
                  <a:cubicBezTo>
                    <a:pt x="6821" y="14557"/>
                    <a:pt x="6821" y="14557"/>
                    <a:pt x="6821" y="14557"/>
                  </a:cubicBezTo>
                  <a:cubicBezTo>
                    <a:pt x="8337" y="12678"/>
                    <a:pt x="9095" y="11270"/>
                    <a:pt x="9853" y="9391"/>
                  </a:cubicBezTo>
                  <a:cubicBezTo>
                    <a:pt x="10232" y="12209"/>
                    <a:pt x="10611" y="14087"/>
                    <a:pt x="10989" y="15965"/>
                  </a:cubicBezTo>
                  <a:cubicBezTo>
                    <a:pt x="11368" y="17374"/>
                    <a:pt x="11368" y="17374"/>
                    <a:pt x="11368" y="17374"/>
                  </a:cubicBezTo>
                  <a:cubicBezTo>
                    <a:pt x="12126" y="16904"/>
                    <a:pt x="12126" y="16904"/>
                    <a:pt x="12126" y="16904"/>
                  </a:cubicBezTo>
                  <a:cubicBezTo>
                    <a:pt x="16295" y="14557"/>
                    <a:pt x="18189" y="12209"/>
                    <a:pt x="19705" y="9861"/>
                  </a:cubicBezTo>
                  <a:cubicBezTo>
                    <a:pt x="20084" y="13617"/>
                    <a:pt x="19705" y="17374"/>
                    <a:pt x="18568" y="20191"/>
                  </a:cubicBezTo>
                  <a:cubicBezTo>
                    <a:pt x="18568" y="20661"/>
                    <a:pt x="18568" y="21130"/>
                    <a:pt x="19326" y="21130"/>
                  </a:cubicBezTo>
                  <a:cubicBezTo>
                    <a:pt x="19326" y="21130"/>
                    <a:pt x="19326" y="21600"/>
                    <a:pt x="19326" y="21600"/>
                  </a:cubicBezTo>
                  <a:cubicBezTo>
                    <a:pt x="19705" y="21600"/>
                    <a:pt x="20084" y="21130"/>
                    <a:pt x="20084" y="20661"/>
                  </a:cubicBezTo>
                  <a:cubicBezTo>
                    <a:pt x="21221" y="17374"/>
                    <a:pt x="21600" y="12209"/>
                    <a:pt x="20842" y="7513"/>
                  </a:cubicBezTo>
                  <a:lnTo>
                    <a:pt x="20842" y="5635"/>
                  </a:lnTo>
                  <a:close/>
                </a:path>
              </a:pathLst>
            </a:custGeom>
            <a:solidFill>
              <a:srgbClr val="9A1C1F"/>
            </a:solidFill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Roboto"/>
                <a:buNone/>
              </a:pPr>
              <a:r>
                <a:t/>
              </a:r>
              <a:endParaRPr b="0" i="0" sz="1400" u="none" cap="none" strike="noStrike">
                <a:solidFill>
                  <a:srgbClr val="F002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02" name="Google Shape;102;p17"/>
          <p:cNvSpPr/>
          <p:nvPr/>
        </p:nvSpPr>
        <p:spPr>
          <a:xfrm>
            <a:off x="3617796" y="3198286"/>
            <a:ext cx="199163" cy="334854"/>
          </a:xfrm>
          <a:custGeom>
            <a:rect b="b" l="l" r="r" t="t"/>
            <a:pathLst>
              <a:path extrusionOk="0" h="21600" w="21450">
                <a:moveTo>
                  <a:pt x="11925" y="1440"/>
                </a:moveTo>
                <a:cubicBezTo>
                  <a:pt x="11925" y="8640"/>
                  <a:pt x="11925" y="8640"/>
                  <a:pt x="11925" y="8640"/>
                </a:cubicBezTo>
                <a:cubicBezTo>
                  <a:pt x="19125" y="8640"/>
                  <a:pt x="19125" y="8640"/>
                  <a:pt x="19125" y="8640"/>
                </a:cubicBezTo>
                <a:cubicBezTo>
                  <a:pt x="9525" y="20160"/>
                  <a:pt x="9525" y="20160"/>
                  <a:pt x="9525" y="20160"/>
                </a:cubicBezTo>
                <a:cubicBezTo>
                  <a:pt x="9525" y="12960"/>
                  <a:pt x="9525" y="12960"/>
                  <a:pt x="9525" y="12960"/>
                </a:cubicBezTo>
                <a:cubicBezTo>
                  <a:pt x="2325" y="12960"/>
                  <a:pt x="2325" y="12960"/>
                  <a:pt x="2325" y="12960"/>
                </a:cubicBezTo>
                <a:cubicBezTo>
                  <a:pt x="11925" y="1440"/>
                  <a:pt x="11925" y="1440"/>
                  <a:pt x="11925" y="1440"/>
                </a:cubicBezTo>
                <a:moveTo>
                  <a:pt x="11925" y="0"/>
                </a:moveTo>
                <a:cubicBezTo>
                  <a:pt x="11025" y="0"/>
                  <a:pt x="10125" y="360"/>
                  <a:pt x="9825" y="720"/>
                </a:cubicBezTo>
                <a:cubicBezTo>
                  <a:pt x="225" y="12240"/>
                  <a:pt x="225" y="12240"/>
                  <a:pt x="225" y="12240"/>
                </a:cubicBezTo>
                <a:cubicBezTo>
                  <a:pt x="-75" y="12780"/>
                  <a:pt x="-75" y="13320"/>
                  <a:pt x="225" y="13680"/>
                </a:cubicBezTo>
                <a:cubicBezTo>
                  <a:pt x="825" y="14220"/>
                  <a:pt x="1425" y="14400"/>
                  <a:pt x="2325" y="14400"/>
                </a:cubicBezTo>
                <a:cubicBezTo>
                  <a:pt x="7125" y="14400"/>
                  <a:pt x="7125" y="14400"/>
                  <a:pt x="7125" y="14400"/>
                </a:cubicBezTo>
                <a:cubicBezTo>
                  <a:pt x="7125" y="20160"/>
                  <a:pt x="7125" y="20160"/>
                  <a:pt x="7125" y="20160"/>
                </a:cubicBezTo>
                <a:cubicBezTo>
                  <a:pt x="7125" y="20880"/>
                  <a:pt x="8025" y="21420"/>
                  <a:pt x="8925" y="21600"/>
                </a:cubicBezTo>
                <a:cubicBezTo>
                  <a:pt x="9225" y="21600"/>
                  <a:pt x="9225" y="21600"/>
                  <a:pt x="9525" y="21600"/>
                </a:cubicBezTo>
                <a:cubicBezTo>
                  <a:pt x="10425" y="21600"/>
                  <a:pt x="11325" y="21240"/>
                  <a:pt x="11625" y="20880"/>
                </a:cubicBezTo>
                <a:cubicBezTo>
                  <a:pt x="21225" y="9360"/>
                  <a:pt x="21225" y="9360"/>
                  <a:pt x="21225" y="9360"/>
                </a:cubicBezTo>
                <a:cubicBezTo>
                  <a:pt x="21525" y="8820"/>
                  <a:pt x="21525" y="8280"/>
                  <a:pt x="21225" y="7920"/>
                </a:cubicBezTo>
                <a:cubicBezTo>
                  <a:pt x="20625" y="7380"/>
                  <a:pt x="20025" y="7200"/>
                  <a:pt x="19125" y="7200"/>
                </a:cubicBezTo>
                <a:cubicBezTo>
                  <a:pt x="14325" y="7200"/>
                  <a:pt x="14325" y="7200"/>
                  <a:pt x="14325" y="7200"/>
                </a:cubicBezTo>
                <a:cubicBezTo>
                  <a:pt x="14325" y="1440"/>
                  <a:pt x="14325" y="1440"/>
                  <a:pt x="14325" y="1440"/>
                </a:cubicBezTo>
                <a:cubicBezTo>
                  <a:pt x="14325" y="720"/>
                  <a:pt x="13425" y="180"/>
                  <a:pt x="12525" y="0"/>
                </a:cubicBezTo>
                <a:cubicBezTo>
                  <a:pt x="12225" y="0"/>
                  <a:pt x="12225" y="0"/>
                  <a:pt x="11925" y="0"/>
                </a:cubicBez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7"/>
          <p:cNvSpPr/>
          <p:nvPr/>
        </p:nvSpPr>
        <p:spPr>
          <a:xfrm>
            <a:off x="6202224" y="1612054"/>
            <a:ext cx="282582" cy="261252"/>
          </a:xfrm>
          <a:custGeom>
            <a:rect b="b" l="l" r="r" t="t"/>
            <a:pathLst>
              <a:path extrusionOk="0" h="21600" w="21600">
                <a:moveTo>
                  <a:pt x="17753" y="5600"/>
                </a:moveTo>
                <a:lnTo>
                  <a:pt x="17753" y="320"/>
                </a:lnTo>
                <a:lnTo>
                  <a:pt x="15090" y="320"/>
                </a:lnTo>
                <a:lnTo>
                  <a:pt x="15090" y="3360"/>
                </a:lnTo>
                <a:lnTo>
                  <a:pt x="10800" y="0"/>
                </a:lnTo>
                <a:lnTo>
                  <a:pt x="0" y="8960"/>
                </a:lnTo>
                <a:lnTo>
                  <a:pt x="1775" y="11360"/>
                </a:lnTo>
                <a:lnTo>
                  <a:pt x="2811" y="10560"/>
                </a:lnTo>
                <a:lnTo>
                  <a:pt x="2811" y="21600"/>
                </a:lnTo>
                <a:lnTo>
                  <a:pt x="18937" y="21600"/>
                </a:lnTo>
                <a:lnTo>
                  <a:pt x="18937" y="10560"/>
                </a:lnTo>
                <a:lnTo>
                  <a:pt x="19973" y="11360"/>
                </a:lnTo>
                <a:lnTo>
                  <a:pt x="21600" y="8960"/>
                </a:lnTo>
                <a:lnTo>
                  <a:pt x="17753" y="5600"/>
                </a:lnTo>
                <a:close/>
                <a:moveTo>
                  <a:pt x="17162" y="20000"/>
                </a:moveTo>
                <a:lnTo>
                  <a:pt x="13611" y="20000"/>
                </a:lnTo>
                <a:lnTo>
                  <a:pt x="13611" y="13600"/>
                </a:lnTo>
                <a:lnTo>
                  <a:pt x="7989" y="13600"/>
                </a:lnTo>
                <a:lnTo>
                  <a:pt x="7989" y="20000"/>
                </a:lnTo>
                <a:lnTo>
                  <a:pt x="4586" y="20000"/>
                </a:lnTo>
                <a:lnTo>
                  <a:pt x="4586" y="9440"/>
                </a:lnTo>
                <a:lnTo>
                  <a:pt x="10800" y="4160"/>
                </a:lnTo>
                <a:lnTo>
                  <a:pt x="17162" y="9440"/>
                </a:lnTo>
                <a:lnTo>
                  <a:pt x="17162" y="20000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3426900" y="3990353"/>
            <a:ext cx="2290200" cy="4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Design </a:t>
            </a:r>
            <a:r>
              <a:rPr lang="th" sz="900">
                <a:latin typeface="Kanit ExtraLight"/>
                <a:ea typeface="Kanit ExtraLight"/>
                <a:cs typeface="Kanit ExtraLight"/>
                <a:sym typeface="Kanit ExtraLight"/>
              </a:rPr>
              <a:t> and Installatation of High Voltage - Low voltage Electrical system.</a:t>
            </a:r>
            <a:endParaRPr i="0" sz="900" u="none" cap="none" strike="noStrike">
              <a:solidFill>
                <a:srgbClr val="000000"/>
              </a:solidFill>
              <a:latin typeface="Kanit ExtraLight"/>
              <a:ea typeface="Kanit ExtraLight"/>
              <a:cs typeface="Kanit ExtraLight"/>
              <a:sym typeface="Kanit Extra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Google Shape;110;p18"/>
          <p:cNvPicPr preferRelativeResize="0"/>
          <p:nvPr/>
        </p:nvPicPr>
        <p:blipFill rotWithShape="1">
          <a:blip r:embed="rId3">
            <a:alphaModFix/>
          </a:blip>
          <a:srcRect b="0" l="18157" r="18157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1" name="Google Shape;111;p18"/>
          <p:cNvPicPr preferRelativeResize="0"/>
          <p:nvPr/>
        </p:nvPicPr>
        <p:blipFill rotWithShape="1">
          <a:blip r:embed="rId4">
            <a:alphaModFix/>
          </a:blip>
          <a:srcRect b="0" l="18157" r="18157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2" name="Google Shape;112;p18"/>
          <p:cNvPicPr preferRelativeResize="0"/>
          <p:nvPr/>
        </p:nvPicPr>
        <p:blipFill rotWithShape="1">
          <a:blip r:embed="rId5">
            <a:alphaModFix/>
          </a:blip>
          <a:srcRect b="0" l="18157" r="18157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3" name="Google Shape;113;p18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 rotWithShape="1">
          <a:blip r:embed="rId7">
            <a:alphaModFix/>
          </a:blip>
          <a:srcRect b="0" l="18157" r="18157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 rotWithShape="1">
          <a:blip r:embed="rId8">
            <a:alphaModFix/>
          </a:blip>
          <a:srcRect b="0" l="18157" r="18157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16" name="Google Shape;116;p18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117" name="Google Shape;117;p18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8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119" name="Google Shape;119;p18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งานซ่อมหม้อแปลงระบบจำหน่าย 200 MVA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121" name="Google Shape;121;p18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" name="Google Shape;122;p18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โรงไฟฟ้า GPSC นิคมมาบตาพุด  ระยอง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23" name="Google Shape;123;p18"/>
          <p:cNvPicPr preferRelativeResize="0"/>
          <p:nvPr/>
        </p:nvPicPr>
        <p:blipFill rotWithShape="1">
          <a:blip r:embed="rId10">
            <a:alphaModFix/>
          </a:blip>
          <a:srcRect b="5853" l="0" r="0" t="5862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18149" r="18149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 rotWithShape="1">
          <a:blip r:embed="rId4">
            <a:alphaModFix/>
          </a:blip>
          <a:srcRect b="0" l="18149" r="18149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1" name="Google Shape;131;p19"/>
          <p:cNvPicPr preferRelativeResize="0"/>
          <p:nvPr/>
        </p:nvPicPr>
        <p:blipFill rotWithShape="1">
          <a:blip r:embed="rId5">
            <a:alphaModFix/>
          </a:blip>
          <a:srcRect b="0" l="18149" r="18149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2" name="Google Shape;132;p19"/>
          <p:cNvPicPr preferRelativeResize="0"/>
          <p:nvPr/>
        </p:nvPicPr>
        <p:blipFill rotWithShape="1">
          <a:blip r:embed="rId6">
            <a:alphaModFix/>
          </a:blip>
          <a:srcRect b="0" l="18149" r="18149" t="0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3" name="Google Shape;133;p19"/>
          <p:cNvPicPr preferRelativeResize="0"/>
          <p:nvPr/>
        </p:nvPicPr>
        <p:blipFill rotWithShape="1">
          <a:blip r:embed="rId7">
            <a:alphaModFix/>
          </a:blip>
          <a:srcRect b="0" l="18149" r="18149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34" name="Google Shape;134;p19"/>
          <p:cNvPicPr preferRelativeResize="0"/>
          <p:nvPr/>
        </p:nvPicPr>
        <p:blipFill rotWithShape="1">
          <a:blip r:embed="rId8">
            <a:alphaModFix/>
          </a:blip>
          <a:srcRect b="0" l="18149" r="18149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35" name="Google Shape;135;p19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136" name="Google Shape;136;p19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19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138" name="Google Shape;138;p19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9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งานซ่อมหม้อแปลงระบบจำหน่าย 25/31.5 MVA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140" name="Google Shape;140;p19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" name="Google Shape;141;p19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PTT GC 2 นิคมมาบตาพุด  ระยอง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42" name="Google Shape;142;p19"/>
          <p:cNvPicPr preferRelativeResize="0"/>
          <p:nvPr/>
        </p:nvPicPr>
        <p:blipFill rotWithShape="1">
          <a:blip r:embed="rId10">
            <a:alphaModFix/>
          </a:blip>
          <a:srcRect b="0" l="18149" r="18149" t="0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20"/>
          <p:cNvPicPr preferRelativeResize="0"/>
          <p:nvPr/>
        </p:nvPicPr>
        <p:blipFill rotWithShape="1">
          <a:blip r:embed="rId3">
            <a:alphaModFix/>
          </a:blip>
          <a:srcRect b="5869" l="0" r="0" t="5869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49" name="Google Shape;149;p20"/>
          <p:cNvPicPr preferRelativeResize="0"/>
          <p:nvPr/>
        </p:nvPicPr>
        <p:blipFill rotWithShape="1">
          <a:blip r:embed="rId4">
            <a:alphaModFix/>
          </a:blip>
          <a:srcRect b="5869" l="0" r="0" t="5869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0" name="Google Shape;150;p20"/>
          <p:cNvPicPr preferRelativeResize="0"/>
          <p:nvPr/>
        </p:nvPicPr>
        <p:blipFill rotWithShape="1">
          <a:blip r:embed="rId5">
            <a:alphaModFix/>
          </a:blip>
          <a:srcRect b="5869" l="0" r="0" t="5869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 rotWithShape="1">
          <a:blip r:embed="rId6">
            <a:alphaModFix/>
          </a:blip>
          <a:srcRect b="5869" l="0" r="0" t="5869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 rotWithShape="1">
          <a:blip r:embed="rId7">
            <a:alphaModFix/>
          </a:blip>
          <a:srcRect b="5869" l="0" r="0" t="5869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 rotWithShape="1">
          <a:blip r:embed="rId8">
            <a:alphaModFix/>
          </a:blip>
          <a:srcRect b="5869" l="0" r="0" t="5869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54" name="Google Shape;154;p20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155" name="Google Shape;155;p20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0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157" name="Google Shape;157;p20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งานซ่อม Rubber bag หม้อแปลง 12.5 MVA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159" name="Google Shape;159;p20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" name="Google Shape;160;p20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โรงไฟฟ้าโพนทอง จ.ร้อยเอ็ด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61" name="Google Shape;161;p20"/>
          <p:cNvPicPr preferRelativeResize="0"/>
          <p:nvPr/>
        </p:nvPicPr>
        <p:blipFill rotWithShape="1">
          <a:blip r:embed="rId10">
            <a:alphaModFix/>
          </a:blip>
          <a:srcRect b="5869" l="0" r="0" t="5869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1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7" name="Google Shape;167;p21"/>
          <p:cNvPicPr preferRelativeResize="0"/>
          <p:nvPr/>
        </p:nvPicPr>
        <p:blipFill rotWithShape="1">
          <a:blip r:embed="rId3">
            <a:alphaModFix/>
          </a:blip>
          <a:srcRect b="0" l="18140" r="18146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68" name="Google Shape;168;p21"/>
          <p:cNvPicPr preferRelativeResize="0"/>
          <p:nvPr/>
        </p:nvPicPr>
        <p:blipFill rotWithShape="1">
          <a:blip r:embed="rId4">
            <a:alphaModFix/>
          </a:blip>
          <a:srcRect b="0" l="18140" r="18146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5">
            <a:alphaModFix/>
          </a:blip>
          <a:srcRect b="0" l="18140" r="18146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 rotWithShape="1">
          <a:blip r:embed="rId6">
            <a:alphaModFix/>
          </a:blip>
          <a:srcRect b="5838" l="0" r="0" t="5838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1" name="Google Shape;171;p21"/>
          <p:cNvPicPr preferRelativeResize="0"/>
          <p:nvPr/>
        </p:nvPicPr>
        <p:blipFill rotWithShape="1">
          <a:blip r:embed="rId7">
            <a:alphaModFix/>
          </a:blip>
          <a:srcRect b="0" l="18140" r="18146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72" name="Google Shape;172;p21"/>
          <p:cNvPicPr preferRelativeResize="0"/>
          <p:nvPr/>
        </p:nvPicPr>
        <p:blipFill rotWithShape="1">
          <a:blip r:embed="rId8">
            <a:alphaModFix/>
          </a:blip>
          <a:srcRect b="0" l="18140" r="18146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73" name="Google Shape;173;p21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174" name="Google Shape;174;p21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21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176" name="Google Shape;176;p21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1"/>
          <p:cNvSpPr txBox="1"/>
          <p:nvPr/>
        </p:nvSpPr>
        <p:spPr>
          <a:xfrm>
            <a:off x="299375" y="1280975"/>
            <a:ext cx="29187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งานออกแบบและติดตั้งระบบไฟฟ้าแรงสูง แรงต่ำ พร้อมยื่นขออนุญาติการไฟฟ้า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178" name="Google Shape;178;p21"/>
          <p:cNvCxnSpPr/>
          <p:nvPr/>
        </p:nvCxnSpPr>
        <p:spPr>
          <a:xfrm>
            <a:off x="235575" y="1330054"/>
            <a:ext cx="0" cy="849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9" name="Google Shape;179;p21"/>
          <p:cNvSpPr txBox="1"/>
          <p:nvPr/>
        </p:nvSpPr>
        <p:spPr>
          <a:xfrm>
            <a:off x="299375" y="2241850"/>
            <a:ext cx="2493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CPF โรงงานอาหารสัตว์ราชบุรี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80" name="Google Shape;180;p21"/>
          <p:cNvPicPr preferRelativeResize="0"/>
          <p:nvPr/>
        </p:nvPicPr>
        <p:blipFill rotWithShape="1">
          <a:blip r:embed="rId10">
            <a:alphaModFix/>
          </a:blip>
          <a:srcRect b="0" l="18140" r="18146" t="0"/>
          <a:stretch/>
        </p:blipFill>
        <p:spPr>
          <a:xfrm>
            <a:off x="909642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22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87" name="Google Shape;187;p22"/>
          <p:cNvPicPr preferRelativeResize="0"/>
          <p:nvPr/>
        </p:nvPicPr>
        <p:blipFill rotWithShape="1">
          <a:blip r:embed="rId4">
            <a:alphaModFix/>
          </a:blip>
          <a:srcRect b="0" l="18140" r="18146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88" name="Google Shape;188;p22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89" name="Google Shape;189;p22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0" name="Google Shape;190;p22"/>
          <p:cNvPicPr preferRelativeResize="0"/>
          <p:nvPr/>
        </p:nvPicPr>
        <p:blipFill rotWithShape="1">
          <a:blip r:embed="rId7">
            <a:alphaModFix/>
          </a:blip>
          <a:srcRect b="0" l="18149" r="18149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191" name="Google Shape;191;p22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192" name="Google Shape;192;p22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193" name="Google Shape;193;p22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22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195" name="Google Shape;195;p22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2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งานรื้อถอนหม้อแปลงและระบบไฟฟ้าแรงต่ำ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197" name="Google Shape;197;p22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8" name="Google Shape;198;p22"/>
          <p:cNvSpPr txBox="1"/>
          <p:nvPr/>
        </p:nvSpPr>
        <p:spPr>
          <a:xfrm>
            <a:off x="299375" y="2192675"/>
            <a:ext cx="2493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CPF Site งาน จ.พะเยา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199" name="Google Shape;199;p22"/>
          <p:cNvPicPr preferRelativeResize="0"/>
          <p:nvPr/>
        </p:nvPicPr>
        <p:blipFill rotWithShape="1">
          <a:blip r:embed="rId10">
            <a:alphaModFix/>
          </a:blip>
          <a:srcRect b="5838" l="0" r="0" t="5838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" name="Google Shape;205;p23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 rotWithShape="1">
          <a:blip r:embed="rId4">
            <a:alphaModFix/>
          </a:blip>
          <a:srcRect b="5854" l="0" r="0" t="5845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09" name="Google Shape;209;p23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10" name="Google Shape;210;p23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11" name="Google Shape;211;p23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212" name="Google Shape;212;p23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23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214" name="Google Shape;214;p23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3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งานติดตั้ง CT PT กันไฟย้อนของระบบ Solar cell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216" name="Google Shape;216;p23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7" name="Google Shape;217;p23"/>
          <p:cNvSpPr txBox="1"/>
          <p:nvPr/>
        </p:nvSpPr>
        <p:spPr>
          <a:xfrm>
            <a:off x="299375" y="2192675"/>
            <a:ext cx="2493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</a:t>
            </a: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 Thai Indo Kordsa Co.,Ltd     จ.อยุธยา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18" name="Google Shape;218;p23"/>
          <p:cNvPicPr preferRelativeResize="0"/>
          <p:nvPr/>
        </p:nvPicPr>
        <p:blipFill rotWithShape="1">
          <a:blip r:embed="rId10">
            <a:alphaModFix/>
          </a:blip>
          <a:srcRect b="5854" l="0" r="0" t="5845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4" name="Google Shape;224;p24"/>
          <p:cNvPicPr preferRelativeResize="0"/>
          <p:nvPr/>
        </p:nvPicPr>
        <p:blipFill rotWithShape="1">
          <a:blip r:embed="rId3">
            <a:alphaModFix/>
          </a:blip>
          <a:srcRect b="0" l="18149" r="18149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25" name="Google Shape;225;p24"/>
          <p:cNvPicPr preferRelativeResize="0"/>
          <p:nvPr/>
        </p:nvPicPr>
        <p:blipFill rotWithShape="1">
          <a:blip r:embed="rId4">
            <a:alphaModFix/>
          </a:blip>
          <a:srcRect b="0" l="18149" r="18149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26" name="Google Shape;226;p24"/>
          <p:cNvPicPr preferRelativeResize="0"/>
          <p:nvPr/>
        </p:nvPicPr>
        <p:blipFill rotWithShape="1">
          <a:blip r:embed="rId5">
            <a:alphaModFix/>
          </a:blip>
          <a:srcRect b="0" l="18140" r="18146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27" name="Google Shape;227;p24"/>
          <p:cNvPicPr preferRelativeResize="0"/>
          <p:nvPr/>
        </p:nvPicPr>
        <p:blipFill rotWithShape="1">
          <a:blip r:embed="rId6">
            <a:alphaModFix/>
          </a:blip>
          <a:srcRect b="0" l="18140" r="18146" t="0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29" name="Google Shape;229;p24"/>
          <p:cNvPicPr preferRelativeResize="0"/>
          <p:nvPr/>
        </p:nvPicPr>
        <p:blipFill rotWithShape="1">
          <a:blip r:embed="rId8">
            <a:alphaModFix/>
          </a:blip>
          <a:srcRect b="0" l="18140" r="18146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30" name="Google Shape;230;p24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231" name="Google Shape;231;p24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24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233" name="Google Shape;233;p24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4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chemeClr val="lt1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งานติดตั้งระบบไฟฟ้าแรงสูง แรงต่ำ ระบบ EV CHARGER พร้อมยื่นขออนุญาติการไฟฟ้า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235" name="Google Shape;235;p24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" name="Google Shape;236;p24"/>
          <p:cNvSpPr txBox="1"/>
          <p:nvPr/>
        </p:nvSpPr>
        <p:spPr>
          <a:xfrm>
            <a:off x="299375" y="2419050"/>
            <a:ext cx="2493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IKEA บางนา กม.8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37" name="Google Shape;237;p24"/>
          <p:cNvPicPr preferRelativeResize="0"/>
          <p:nvPr/>
        </p:nvPicPr>
        <p:blipFill rotWithShape="1">
          <a:blip r:embed="rId10">
            <a:alphaModFix/>
          </a:blip>
          <a:srcRect b="0" l="18140" r="18146" t="0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p25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4" name="Google Shape;244;p25"/>
          <p:cNvPicPr preferRelativeResize="0"/>
          <p:nvPr/>
        </p:nvPicPr>
        <p:blipFill rotWithShape="1">
          <a:blip r:embed="rId4">
            <a:alphaModFix/>
          </a:blip>
          <a:srcRect b="5854" l="0" r="0" t="5845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5" name="Google Shape;245;p25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6" name="Google Shape;246;p25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7" name="Google Shape;247;p25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48" name="Google Shape;248;p25"/>
          <p:cNvPicPr preferRelativeResize="0"/>
          <p:nvPr/>
        </p:nvPicPr>
        <p:blipFill rotWithShape="1">
          <a:blip r:embed="rId8">
            <a:alphaModFix/>
          </a:blip>
          <a:srcRect b="5838" l="0" r="0" t="5838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49" name="Google Shape;249;p25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250" name="Google Shape;250;p25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25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252" name="Google Shape;252;p25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5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งานปรับปรุงระบบสำรองไฟฟ้า / งานติดตั้ง Watt Hour Meter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254" name="Google Shape;254;p25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25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ห้าง Maxvalue สาขา พัฒนาการ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56" name="Google Shape;256;p25"/>
          <p:cNvPicPr preferRelativeResize="0"/>
          <p:nvPr/>
        </p:nvPicPr>
        <p:blipFill rotWithShape="1">
          <a:blip r:embed="rId10">
            <a:alphaModFix/>
          </a:blip>
          <a:srcRect b="5838" l="0" r="0" t="5838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6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26"/>
          <p:cNvPicPr preferRelativeResize="0"/>
          <p:nvPr/>
        </p:nvPicPr>
        <p:blipFill rotWithShape="1">
          <a:blip r:embed="rId3">
            <a:alphaModFix/>
          </a:blip>
          <a:srcRect b="5838" l="0" r="0" t="5838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 rotWithShape="1">
          <a:blip r:embed="rId4">
            <a:alphaModFix/>
          </a:blip>
          <a:srcRect b="5838" l="0" r="0" t="5838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5" name="Google Shape;265;p26"/>
          <p:cNvPicPr preferRelativeResize="0"/>
          <p:nvPr/>
        </p:nvPicPr>
        <p:blipFill rotWithShape="1">
          <a:blip r:embed="rId6">
            <a:alphaModFix/>
          </a:blip>
          <a:srcRect b="5838" l="0" r="0" t="5838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6" name="Google Shape;266;p26"/>
          <p:cNvPicPr preferRelativeResize="0"/>
          <p:nvPr/>
        </p:nvPicPr>
        <p:blipFill rotWithShape="1">
          <a:blip r:embed="rId7">
            <a:alphaModFix/>
          </a:blip>
          <a:srcRect b="5838" l="0" r="0" t="5838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68" name="Google Shape;268;p26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269" name="Google Shape;269;p26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6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271" name="Google Shape;271;p26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6"/>
          <p:cNvSpPr txBox="1"/>
          <p:nvPr/>
        </p:nvSpPr>
        <p:spPr>
          <a:xfrm>
            <a:off x="299375" y="1280975"/>
            <a:ext cx="2918700" cy="7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งานติดตั้งท่อร้อยสายไฟ Underground 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273" name="Google Shape;273;p26"/>
          <p:cNvCxnSpPr/>
          <p:nvPr/>
        </p:nvCxnSpPr>
        <p:spPr>
          <a:xfrm>
            <a:off x="235575" y="1330054"/>
            <a:ext cx="0" cy="849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4" name="Google Shape;274;p26"/>
          <p:cNvSpPr txBox="1"/>
          <p:nvPr/>
        </p:nvSpPr>
        <p:spPr>
          <a:xfrm>
            <a:off x="299375" y="2241850"/>
            <a:ext cx="24933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สายไหม อเวนิว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75" name="Google Shape;275;p26"/>
          <p:cNvPicPr preferRelativeResize="0"/>
          <p:nvPr/>
        </p:nvPicPr>
        <p:blipFill rotWithShape="1">
          <a:blip r:embed="rId10">
            <a:alphaModFix/>
          </a:blip>
          <a:srcRect b="5838" l="0" r="0" t="5838"/>
          <a:stretch/>
        </p:blipFill>
        <p:spPr>
          <a:xfrm>
            <a:off x="909642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7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27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82" name="Google Shape;282;p27"/>
          <p:cNvPicPr preferRelativeResize="0"/>
          <p:nvPr/>
        </p:nvPicPr>
        <p:blipFill rotWithShape="1">
          <a:blip r:embed="rId4">
            <a:alphaModFix/>
          </a:blip>
          <a:srcRect b="5854" l="0" r="0" t="5845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83" name="Google Shape;283;p27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84" name="Google Shape;284;p27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85" name="Google Shape;285;p27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286" name="Google Shape;286;p27"/>
          <p:cNvPicPr preferRelativeResize="0"/>
          <p:nvPr/>
        </p:nvPicPr>
        <p:blipFill rotWithShape="1">
          <a:blip r:embed="rId8">
            <a:alphaModFix/>
          </a:blip>
          <a:srcRect b="0" l="18149" r="18149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287" name="Google Shape;287;p27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288" name="Google Shape;288;p27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7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290" name="Google Shape;290;p27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27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งานตรวจสอบบำรุงรักษาระบบไฟฟ้าประจำปี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292" name="Google Shape;292;p27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3" name="Google Shape;293;p27"/>
          <p:cNvSpPr txBox="1"/>
          <p:nvPr/>
        </p:nvSpPr>
        <p:spPr>
          <a:xfrm>
            <a:off x="299375" y="2065175"/>
            <a:ext cx="30798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</a:t>
            </a: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บริษัท มิตซูบิชิ อิเล็คทริค คอนซูมเมอร์   โปรดักส์ (ประเทศไทย) จำกัด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294" name="Google Shape;294;p27"/>
          <p:cNvPicPr preferRelativeResize="0"/>
          <p:nvPr/>
        </p:nvPicPr>
        <p:blipFill rotWithShape="1">
          <a:blip r:embed="rId10">
            <a:alphaModFix/>
          </a:blip>
          <a:srcRect b="5854" l="0" r="0" t="5845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8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28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01" name="Google Shape;301;p28"/>
          <p:cNvPicPr preferRelativeResize="0"/>
          <p:nvPr/>
        </p:nvPicPr>
        <p:blipFill rotWithShape="1">
          <a:blip r:embed="rId4">
            <a:alphaModFix/>
          </a:blip>
          <a:srcRect b="5854" l="0" r="0" t="5845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02" name="Google Shape;302;p28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03" name="Google Shape;303;p28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04" name="Google Shape;304;p28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05" name="Google Shape;305;p28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06" name="Google Shape;306;p28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307" name="Google Shape;307;p28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8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309" name="Google Shape;309;p28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8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งานตรวจสอบบำรุงรักษาระบบไฟฟ้าประจำปี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311" name="Google Shape;311;p28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" name="Google Shape;312;p28"/>
          <p:cNvSpPr txBox="1"/>
          <p:nvPr/>
        </p:nvSpPr>
        <p:spPr>
          <a:xfrm>
            <a:off x="299375" y="2065175"/>
            <a:ext cx="30798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บริษัท แดรี่พลัส จำกัด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13" name="Google Shape;313;p28"/>
          <p:cNvPicPr preferRelativeResize="0"/>
          <p:nvPr/>
        </p:nvPicPr>
        <p:blipFill rotWithShape="1">
          <a:blip r:embed="rId10">
            <a:alphaModFix/>
          </a:blip>
          <a:srcRect b="5854" l="0" r="0" t="5845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9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9" name="Google Shape;319;p29"/>
          <p:cNvPicPr preferRelativeResize="0"/>
          <p:nvPr/>
        </p:nvPicPr>
        <p:blipFill rotWithShape="1">
          <a:blip r:embed="rId3">
            <a:alphaModFix/>
          </a:blip>
          <a:srcRect b="0" l="18149" r="18149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20" name="Google Shape;320;p29"/>
          <p:cNvPicPr preferRelativeResize="0"/>
          <p:nvPr/>
        </p:nvPicPr>
        <p:blipFill rotWithShape="1">
          <a:blip r:embed="rId4">
            <a:alphaModFix/>
          </a:blip>
          <a:srcRect b="0" l="18149" r="18149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21" name="Google Shape;321;p29"/>
          <p:cNvPicPr preferRelativeResize="0"/>
          <p:nvPr/>
        </p:nvPicPr>
        <p:blipFill rotWithShape="1">
          <a:blip r:embed="rId5">
            <a:alphaModFix/>
          </a:blip>
          <a:srcRect b="0" l="18149" r="18149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22" name="Google Shape;322;p29"/>
          <p:cNvPicPr preferRelativeResize="0"/>
          <p:nvPr/>
        </p:nvPicPr>
        <p:blipFill rotWithShape="1">
          <a:blip r:embed="rId6">
            <a:alphaModFix/>
          </a:blip>
          <a:srcRect b="0" l="18149" r="18149" t="0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23" name="Google Shape;323;p29"/>
          <p:cNvPicPr preferRelativeResize="0"/>
          <p:nvPr/>
        </p:nvPicPr>
        <p:blipFill rotWithShape="1">
          <a:blip r:embed="rId7">
            <a:alphaModFix/>
          </a:blip>
          <a:srcRect b="5853" l="0" r="0" t="5862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24" name="Google Shape;324;p29"/>
          <p:cNvPicPr preferRelativeResize="0"/>
          <p:nvPr/>
        </p:nvPicPr>
        <p:blipFill rotWithShape="1">
          <a:blip r:embed="rId8">
            <a:alphaModFix/>
          </a:blip>
          <a:srcRect b="0" l="18149" r="18149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25" name="Google Shape;325;p29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326" name="Google Shape;326;p29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29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328" name="Google Shape;328;p29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งานบำรุงรักษาหม้อแปลงไฟฟ้าบนแท่นขุดเจาะน้ำมัน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330" name="Google Shape;330;p29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1" name="Google Shape;331;p29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PTT Riser Platform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32" name="Google Shape;332;p29"/>
          <p:cNvPicPr preferRelativeResize="0"/>
          <p:nvPr/>
        </p:nvPicPr>
        <p:blipFill rotWithShape="1">
          <a:blip r:embed="rId10">
            <a:alphaModFix/>
          </a:blip>
          <a:srcRect b="0" l="18149" r="18149" t="0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0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18140" r="18146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39" name="Google Shape;339;p30"/>
          <p:cNvPicPr preferRelativeResize="0"/>
          <p:nvPr/>
        </p:nvPicPr>
        <p:blipFill rotWithShape="1">
          <a:blip r:embed="rId4">
            <a:alphaModFix/>
          </a:blip>
          <a:srcRect b="0" l="18140" r="18146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40" name="Google Shape;340;p30"/>
          <p:cNvPicPr preferRelativeResize="0"/>
          <p:nvPr/>
        </p:nvPicPr>
        <p:blipFill rotWithShape="1">
          <a:blip r:embed="rId5">
            <a:alphaModFix/>
          </a:blip>
          <a:srcRect b="0" l="18140" r="18146" t="0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41" name="Google Shape;341;p30"/>
          <p:cNvPicPr preferRelativeResize="0"/>
          <p:nvPr/>
        </p:nvPicPr>
        <p:blipFill rotWithShape="1">
          <a:blip r:embed="rId6">
            <a:alphaModFix/>
          </a:blip>
          <a:srcRect b="0" l="18140" r="18146" t="0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42" name="Google Shape;342;p30"/>
          <p:cNvPicPr preferRelativeResize="0"/>
          <p:nvPr/>
        </p:nvPicPr>
        <p:blipFill rotWithShape="1">
          <a:blip r:embed="rId7">
            <a:alphaModFix/>
          </a:blip>
          <a:srcRect b="0" l="18140" r="18146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43" name="Google Shape;343;p30"/>
          <p:cNvPicPr preferRelativeResize="0"/>
          <p:nvPr/>
        </p:nvPicPr>
        <p:blipFill rotWithShape="1">
          <a:blip r:embed="rId8">
            <a:alphaModFix/>
          </a:blip>
          <a:srcRect b="0" l="18140" r="18146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44" name="Google Shape;344;p30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345" name="Google Shape;345;p30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30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347" name="Google Shape;347;p30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0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งานบำรุงรักษาหม้อแปลงไฟฟ้า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349" name="Google Shape;349;p30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30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CP Ram ลาดหลุมแก้ว จ.ปทุมธานี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51" name="Google Shape;351;p30"/>
          <p:cNvPicPr preferRelativeResize="0"/>
          <p:nvPr/>
        </p:nvPicPr>
        <p:blipFill rotWithShape="1">
          <a:blip r:embed="rId10">
            <a:alphaModFix/>
          </a:blip>
          <a:srcRect b="5838" l="0" r="0" t="5838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1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7" name="Google Shape;357;p31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58" name="Google Shape;358;p31"/>
          <p:cNvPicPr preferRelativeResize="0"/>
          <p:nvPr/>
        </p:nvPicPr>
        <p:blipFill rotWithShape="1">
          <a:blip r:embed="rId4">
            <a:alphaModFix/>
          </a:blip>
          <a:srcRect b="0" l="18157" r="18157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59" name="Google Shape;359;p31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60" name="Google Shape;360;p31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61" name="Google Shape;361;p31"/>
          <p:cNvPicPr preferRelativeResize="0"/>
          <p:nvPr/>
        </p:nvPicPr>
        <p:blipFill rotWithShape="1">
          <a:blip r:embed="rId7">
            <a:alphaModFix/>
          </a:blip>
          <a:srcRect b="0" l="18149" r="18149" t="0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62" name="Google Shape;362;p31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63" name="Google Shape;363;p31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364" name="Google Shape;364;p31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31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366" name="Google Shape;366;p31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1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งานติดตั้ง Safety Life Line บนหลังคาโรงงาน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368" name="Google Shape;368;p31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9" name="Google Shape;369;p31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</a:t>
            </a: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Sumiden Steel Wire (Thaialnd) Co., Ltd.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70" name="Google Shape;370;p31"/>
          <p:cNvPicPr preferRelativeResize="0"/>
          <p:nvPr/>
        </p:nvPicPr>
        <p:blipFill rotWithShape="1">
          <a:blip r:embed="rId10">
            <a:alphaModFix/>
          </a:blip>
          <a:srcRect b="0" l="18157" r="18157" t="0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6" name="Google Shape;376;p32"/>
          <p:cNvPicPr preferRelativeResize="0"/>
          <p:nvPr/>
        </p:nvPicPr>
        <p:blipFill rotWithShape="1">
          <a:blip r:embed="rId3">
            <a:alphaModFix/>
          </a:blip>
          <a:srcRect b="5854" l="0" r="0" t="5845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77" name="Google Shape;377;p32"/>
          <p:cNvPicPr preferRelativeResize="0"/>
          <p:nvPr/>
        </p:nvPicPr>
        <p:blipFill rotWithShape="1">
          <a:blip r:embed="rId4">
            <a:alphaModFix/>
          </a:blip>
          <a:srcRect b="5854" l="0" r="0" t="5845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78" name="Google Shape;378;p32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79" name="Google Shape;379;p32"/>
          <p:cNvPicPr preferRelativeResize="0"/>
          <p:nvPr/>
        </p:nvPicPr>
        <p:blipFill rotWithShape="1">
          <a:blip r:embed="rId6">
            <a:alphaModFix/>
          </a:blip>
          <a:srcRect b="5854" l="0" r="0" t="5845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80" name="Google Shape;380;p32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81" name="Google Shape;381;p32"/>
          <p:cNvPicPr preferRelativeResize="0"/>
          <p:nvPr/>
        </p:nvPicPr>
        <p:blipFill rotWithShape="1">
          <a:blip r:embed="rId8">
            <a:alphaModFix/>
          </a:blip>
          <a:srcRect b="5854" l="0" r="0" t="5845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382" name="Google Shape;382;p32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383" name="Google Shape;383;p32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32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385" name="Google Shape;385;p32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2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งานติดตั้งระบบ CCTV และระบบไฟฟ้าภายใน Home Office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387" name="Google Shape;387;p32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88" name="Google Shape;388;p32"/>
          <p:cNvSpPr txBox="1"/>
          <p:nvPr/>
        </p:nvSpPr>
        <p:spPr>
          <a:xfrm>
            <a:off x="299375" y="2192675"/>
            <a:ext cx="28131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Freelife Studio โชคชัย 4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389" name="Google Shape;389;p32"/>
          <p:cNvPicPr preferRelativeResize="0"/>
          <p:nvPr/>
        </p:nvPicPr>
        <p:blipFill rotWithShape="1">
          <a:blip r:embed="rId10">
            <a:alphaModFix/>
          </a:blip>
          <a:srcRect b="5838" l="0" r="0" t="5838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3"/>
          <p:cNvSpPr/>
          <p:nvPr/>
        </p:nvSpPr>
        <p:spPr>
          <a:xfrm>
            <a:off x="7829550" y="0"/>
            <a:ext cx="1314450" cy="5143499"/>
          </a:xfrm>
          <a:custGeom>
            <a:rect b="b" l="l" r="r" t="t"/>
            <a:pathLst>
              <a:path extrusionOk="0" h="6857999" w="1752600">
                <a:moveTo>
                  <a:pt x="1494846" y="0"/>
                </a:moveTo>
                <a:lnTo>
                  <a:pt x="1752600" y="0"/>
                </a:lnTo>
                <a:lnTo>
                  <a:pt x="1752600" y="6857999"/>
                </a:lnTo>
                <a:lnTo>
                  <a:pt x="0" y="6857999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5" name="Google Shape;395;p33"/>
          <p:cNvPicPr preferRelativeResize="0"/>
          <p:nvPr/>
        </p:nvPicPr>
        <p:blipFill rotWithShape="1">
          <a:blip r:embed="rId3">
            <a:alphaModFix/>
          </a:blip>
          <a:srcRect b="0" l="18140" r="18146" t="0"/>
          <a:stretch/>
        </p:blipFill>
        <p:spPr>
          <a:xfrm>
            <a:off x="67232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96" name="Google Shape;396;p33"/>
          <p:cNvPicPr preferRelativeResize="0"/>
          <p:nvPr/>
        </p:nvPicPr>
        <p:blipFill rotWithShape="1">
          <a:blip r:embed="rId4">
            <a:alphaModFix/>
          </a:blip>
          <a:srcRect b="0" l="18140" r="18146" t="0"/>
          <a:stretch/>
        </p:blipFill>
        <p:spPr>
          <a:xfrm>
            <a:off x="61681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97" name="Google Shape;397;p33"/>
          <p:cNvPicPr preferRelativeResize="0"/>
          <p:nvPr/>
        </p:nvPicPr>
        <p:blipFill rotWithShape="1">
          <a:blip r:embed="rId5">
            <a:alphaModFix/>
          </a:blip>
          <a:srcRect b="5854" l="0" r="0" t="5845"/>
          <a:stretch/>
        </p:blipFill>
        <p:spPr>
          <a:xfrm>
            <a:off x="49706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98" name="Google Shape;398;p33"/>
          <p:cNvPicPr preferRelativeResize="0"/>
          <p:nvPr/>
        </p:nvPicPr>
        <p:blipFill rotWithShape="1">
          <a:blip r:embed="rId6">
            <a:alphaModFix/>
          </a:blip>
          <a:srcRect b="0" l="18140" r="18146" t="0"/>
          <a:stretch/>
        </p:blipFill>
        <p:spPr>
          <a:xfrm>
            <a:off x="44155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399" name="Google Shape;399;p33"/>
          <p:cNvPicPr preferRelativeResize="0"/>
          <p:nvPr/>
        </p:nvPicPr>
        <p:blipFill rotWithShape="1">
          <a:blip r:embed="rId7">
            <a:alphaModFix/>
          </a:blip>
          <a:srcRect b="5854" l="0" r="0" t="5845"/>
          <a:stretch/>
        </p:blipFill>
        <p:spPr>
          <a:xfrm>
            <a:off x="3218088" y="1"/>
            <a:ext cx="2163537" cy="2547259"/>
          </a:xfrm>
          <a:custGeom>
            <a:rect b="b" l="l" r="r" t="t"/>
            <a:pathLst>
              <a:path extrusionOk="0" h="3396345" w="2884716">
                <a:moveTo>
                  <a:pt x="721179" y="0"/>
                </a:moveTo>
                <a:lnTo>
                  <a:pt x="2884716" y="0"/>
                </a:lnTo>
                <a:lnTo>
                  <a:pt x="2163537" y="3396345"/>
                </a:lnTo>
                <a:lnTo>
                  <a:pt x="0" y="3396345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400" name="Google Shape;400;p33"/>
          <p:cNvPicPr preferRelativeResize="0"/>
          <p:nvPr/>
        </p:nvPicPr>
        <p:blipFill rotWithShape="1">
          <a:blip r:embed="rId8">
            <a:alphaModFix/>
          </a:blip>
          <a:srcRect b="0" l="18140" r="18146" t="0"/>
          <a:stretch/>
        </p:blipFill>
        <p:spPr>
          <a:xfrm>
            <a:off x="26629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  <p:grpSp>
        <p:nvGrpSpPr>
          <p:cNvPr id="401" name="Google Shape;401;p33"/>
          <p:cNvGrpSpPr/>
          <p:nvPr/>
        </p:nvGrpSpPr>
        <p:grpSpPr>
          <a:xfrm>
            <a:off x="361918" y="288976"/>
            <a:ext cx="2123270" cy="515625"/>
            <a:chOff x="14367620" y="9168687"/>
            <a:chExt cx="10005985" cy="2673018"/>
          </a:xfrm>
        </p:grpSpPr>
        <p:sp>
          <p:nvSpPr>
            <p:cNvPr id="402" name="Google Shape;402;p33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33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OUR WORK</a:t>
              </a:r>
              <a:endParaRPr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0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ผลงานของเรา</a:t>
              </a:r>
              <a:endParaRPr sz="10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pic>
        <p:nvPicPr>
          <p:cNvPr id="404" name="Google Shape;404;p33"/>
          <p:cNvPicPr preferRelativeResize="0"/>
          <p:nvPr/>
        </p:nvPicPr>
        <p:blipFill rotWithShape="1">
          <a:blip r:embed="rId9">
            <a:alphaModFix/>
          </a:blip>
          <a:srcRect b="40189" l="16110" r="20342" t="28485"/>
          <a:stretch/>
        </p:blipFill>
        <p:spPr>
          <a:xfrm>
            <a:off x="3" y="247597"/>
            <a:ext cx="876789" cy="611275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33"/>
          <p:cNvSpPr txBox="1"/>
          <p:nvPr/>
        </p:nvSpPr>
        <p:spPr>
          <a:xfrm>
            <a:off x="299375" y="1280975"/>
            <a:ext cx="2591400" cy="12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งานขนส่งสินค้า </a:t>
            </a:r>
            <a:endParaRPr sz="1850">
              <a:solidFill>
                <a:srgbClr val="050505"/>
              </a:solidFill>
              <a:highlight>
                <a:srgbClr val="FFFFFF"/>
              </a:highlight>
              <a:latin typeface="Kanit SemiBold"/>
              <a:ea typeface="Kanit SemiBold"/>
              <a:cs typeface="Kanit SemiBold"/>
              <a:sym typeface="Kanit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850">
                <a:solidFill>
                  <a:srgbClr val="050505"/>
                </a:solidFill>
                <a:highlight>
                  <a:srgbClr val="FFFFFF"/>
                </a:highlight>
                <a:latin typeface="Kanit SemiBold"/>
                <a:ea typeface="Kanit SemiBold"/>
                <a:cs typeface="Kanit SemiBold"/>
                <a:sym typeface="Kanit SemiBold"/>
              </a:rPr>
              <a:t>รถเทรลเลอร์</a:t>
            </a:r>
            <a:endParaRPr>
              <a:solidFill>
                <a:srgbClr val="34435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cxnSp>
        <p:nvCxnSpPr>
          <p:cNvPr id="406" name="Google Shape;406;p33"/>
          <p:cNvCxnSpPr/>
          <p:nvPr/>
        </p:nvCxnSpPr>
        <p:spPr>
          <a:xfrm>
            <a:off x="235575" y="1330054"/>
            <a:ext cx="0" cy="525000"/>
          </a:xfrm>
          <a:prstGeom prst="straightConnector1">
            <a:avLst/>
          </a:prstGeom>
          <a:noFill/>
          <a:ln cap="flat" cmpd="sng" w="28575">
            <a:solidFill>
              <a:srgbClr val="F7932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07" name="Google Shape;407;p33"/>
          <p:cNvSpPr txBox="1"/>
          <p:nvPr/>
        </p:nvSpPr>
        <p:spPr>
          <a:xfrm>
            <a:off x="299375" y="2192675"/>
            <a:ext cx="2967600" cy="3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1" lang="th" sz="1100">
                <a:solidFill>
                  <a:schemeClr val="dk1"/>
                </a:solidFill>
                <a:latin typeface="Kanit"/>
                <a:ea typeface="Kanit"/>
                <a:cs typeface="Kanit"/>
                <a:sym typeface="Kanit"/>
              </a:rPr>
              <a:t>Project :  บริษัท เอกรัฐวิศวกรรม จำกัด (มหาชน)</a:t>
            </a:r>
            <a:endParaRPr b="1">
              <a:solidFill>
                <a:schemeClr val="dk1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150">
              <a:solidFill>
                <a:schemeClr val="dk1"/>
              </a:solidFill>
              <a:highlight>
                <a:srgbClr val="FFFFFF"/>
              </a:highlight>
              <a:latin typeface="Kanit"/>
              <a:ea typeface="Kanit"/>
              <a:cs typeface="Kanit"/>
              <a:sym typeface="Kanit"/>
            </a:endParaRPr>
          </a:p>
        </p:txBody>
      </p:sp>
      <p:pic>
        <p:nvPicPr>
          <p:cNvPr id="408" name="Google Shape;408;p33"/>
          <p:cNvPicPr preferRelativeResize="0"/>
          <p:nvPr/>
        </p:nvPicPr>
        <p:blipFill rotWithShape="1">
          <a:blip r:embed="rId10">
            <a:alphaModFix/>
          </a:blip>
          <a:srcRect b="0" l="18140" r="18146" t="0"/>
          <a:stretch/>
        </p:blipFill>
        <p:spPr>
          <a:xfrm>
            <a:off x="910317" y="2596242"/>
            <a:ext cx="2163537" cy="2547258"/>
          </a:xfrm>
          <a:custGeom>
            <a:rect b="b" l="l" r="r" t="t"/>
            <a:pathLst>
              <a:path extrusionOk="0" h="3396344" w="2884716">
                <a:moveTo>
                  <a:pt x="721179" y="0"/>
                </a:moveTo>
                <a:lnTo>
                  <a:pt x="2884716" y="0"/>
                </a:lnTo>
                <a:lnTo>
                  <a:pt x="2163537" y="3396344"/>
                </a:lnTo>
                <a:lnTo>
                  <a:pt x="0" y="3396344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4"/>
          <p:cNvPicPr preferRelativeResize="0"/>
          <p:nvPr/>
        </p:nvPicPr>
        <p:blipFill rotWithShape="1">
          <a:blip r:embed="rId3">
            <a:alphaModFix/>
          </a:blip>
          <a:srcRect b="16524" l="0" r="0" t="16524"/>
          <a:stretch/>
        </p:blipFill>
        <p:spPr>
          <a:xfrm>
            <a:off x="4064724" y="1"/>
            <a:ext cx="5079276" cy="4533263"/>
          </a:xfrm>
          <a:custGeom>
            <a:rect b="b" l="l" r="r" t="t"/>
            <a:pathLst>
              <a:path extrusionOk="0" h="6044351" w="6772368">
                <a:moveTo>
                  <a:pt x="0" y="0"/>
                </a:moveTo>
                <a:lnTo>
                  <a:pt x="6772368" y="0"/>
                </a:lnTo>
                <a:lnTo>
                  <a:pt x="6772368" y="4538358"/>
                </a:lnTo>
                <a:lnTo>
                  <a:pt x="1848818" y="6044351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414" name="Google Shape;414;p34"/>
          <p:cNvSpPr/>
          <p:nvPr/>
        </p:nvSpPr>
        <p:spPr>
          <a:xfrm flipH="1" rot="10800000">
            <a:off x="3766458" y="3497007"/>
            <a:ext cx="5376913" cy="1646490"/>
          </a:xfrm>
          <a:custGeom>
            <a:rect b="b" l="l" r="r" t="t"/>
            <a:pathLst>
              <a:path extrusionOk="0" h="2430243" w="2430243">
                <a:moveTo>
                  <a:pt x="0" y="0"/>
                </a:moveTo>
                <a:lnTo>
                  <a:pt x="2430243" y="0"/>
                </a:lnTo>
                <a:lnTo>
                  <a:pt x="2430243" y="2430243"/>
                </a:lnTo>
                <a:close/>
              </a:path>
            </a:pathLst>
          </a:custGeom>
          <a:solidFill>
            <a:srgbClr val="344350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34"/>
          <p:cNvSpPr/>
          <p:nvPr/>
        </p:nvSpPr>
        <p:spPr>
          <a:xfrm flipH="1" rot="10800000">
            <a:off x="8095380" y="-65"/>
            <a:ext cx="1048500" cy="1020600"/>
          </a:xfrm>
          <a:prstGeom prst="triangle">
            <a:avLst>
              <a:gd fmla="val 100000" name="adj"/>
            </a:avLst>
          </a:prstGeom>
          <a:solidFill>
            <a:srgbClr val="9A1C1F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34"/>
          <p:cNvSpPr/>
          <p:nvPr/>
        </p:nvSpPr>
        <p:spPr>
          <a:xfrm>
            <a:off x="594650" y="2934350"/>
            <a:ext cx="321645" cy="231174"/>
          </a:xfrm>
          <a:custGeom>
            <a:rect b="b" l="l" r="r" t="t"/>
            <a:pathLst>
              <a:path extrusionOk="0" h="21600" w="21443">
                <a:moveTo>
                  <a:pt x="20603" y="5547"/>
                </a:moveTo>
                <a:cubicBezTo>
                  <a:pt x="20184" y="4948"/>
                  <a:pt x="19706" y="4724"/>
                  <a:pt x="19371" y="4654"/>
                </a:cubicBezTo>
                <a:cubicBezTo>
                  <a:pt x="19078" y="1587"/>
                  <a:pt x="18810" y="0"/>
                  <a:pt x="9694" y="0"/>
                </a:cubicBezTo>
                <a:cubicBezTo>
                  <a:pt x="587" y="0"/>
                  <a:pt x="0" y="1927"/>
                  <a:pt x="0" y="5265"/>
                </a:cubicBezTo>
                <a:cubicBezTo>
                  <a:pt x="0" y="5841"/>
                  <a:pt x="0" y="5841"/>
                  <a:pt x="0" y="5841"/>
                </a:cubicBezTo>
                <a:cubicBezTo>
                  <a:pt x="0" y="6746"/>
                  <a:pt x="519" y="7474"/>
                  <a:pt x="1165" y="7474"/>
                </a:cubicBezTo>
                <a:cubicBezTo>
                  <a:pt x="4089" y="7474"/>
                  <a:pt x="4089" y="7474"/>
                  <a:pt x="4089" y="7474"/>
                </a:cubicBezTo>
                <a:cubicBezTo>
                  <a:pt x="4734" y="7474"/>
                  <a:pt x="5253" y="6746"/>
                  <a:pt x="5253" y="5841"/>
                </a:cubicBezTo>
                <a:cubicBezTo>
                  <a:pt x="5253" y="5265"/>
                  <a:pt x="5253" y="5265"/>
                  <a:pt x="5253" y="5265"/>
                </a:cubicBezTo>
                <a:cubicBezTo>
                  <a:pt x="5253" y="2679"/>
                  <a:pt x="8085" y="2597"/>
                  <a:pt x="9694" y="2597"/>
                </a:cubicBezTo>
                <a:cubicBezTo>
                  <a:pt x="11311" y="2597"/>
                  <a:pt x="14135" y="2679"/>
                  <a:pt x="14135" y="5265"/>
                </a:cubicBezTo>
                <a:cubicBezTo>
                  <a:pt x="14135" y="5841"/>
                  <a:pt x="14135" y="5841"/>
                  <a:pt x="14135" y="5841"/>
                </a:cubicBezTo>
                <a:cubicBezTo>
                  <a:pt x="14135" y="6746"/>
                  <a:pt x="14663" y="7474"/>
                  <a:pt x="15308" y="7474"/>
                </a:cubicBezTo>
                <a:cubicBezTo>
                  <a:pt x="18232" y="7474"/>
                  <a:pt x="18232" y="7474"/>
                  <a:pt x="18232" y="7474"/>
                </a:cubicBezTo>
                <a:cubicBezTo>
                  <a:pt x="18877" y="7474"/>
                  <a:pt x="19396" y="6746"/>
                  <a:pt x="19396" y="5841"/>
                </a:cubicBezTo>
                <a:cubicBezTo>
                  <a:pt x="19396" y="5617"/>
                  <a:pt x="19396" y="5617"/>
                  <a:pt x="19396" y="5617"/>
                </a:cubicBezTo>
                <a:cubicBezTo>
                  <a:pt x="19614" y="5688"/>
                  <a:pt x="19882" y="5852"/>
                  <a:pt x="20125" y="6205"/>
                </a:cubicBezTo>
                <a:cubicBezTo>
                  <a:pt x="20712" y="7051"/>
                  <a:pt x="20905" y="8708"/>
                  <a:pt x="20687" y="10965"/>
                </a:cubicBezTo>
                <a:cubicBezTo>
                  <a:pt x="20310" y="14890"/>
                  <a:pt x="19212" y="16288"/>
                  <a:pt x="18039" y="16758"/>
                </a:cubicBezTo>
                <a:cubicBezTo>
                  <a:pt x="18039" y="16077"/>
                  <a:pt x="18039" y="16077"/>
                  <a:pt x="18039" y="16077"/>
                </a:cubicBezTo>
                <a:cubicBezTo>
                  <a:pt x="18039" y="15383"/>
                  <a:pt x="17913" y="14702"/>
                  <a:pt x="17670" y="14102"/>
                </a:cubicBezTo>
                <a:cubicBezTo>
                  <a:pt x="16497" y="11294"/>
                  <a:pt x="14838" y="8802"/>
                  <a:pt x="12727" y="6616"/>
                </a:cubicBezTo>
                <a:cubicBezTo>
                  <a:pt x="12727" y="4959"/>
                  <a:pt x="12727" y="4959"/>
                  <a:pt x="12727" y="4959"/>
                </a:cubicBezTo>
                <a:cubicBezTo>
                  <a:pt x="12727" y="4830"/>
                  <a:pt x="12660" y="4724"/>
                  <a:pt x="12568" y="4724"/>
                </a:cubicBezTo>
                <a:cubicBezTo>
                  <a:pt x="10834" y="4724"/>
                  <a:pt x="10834" y="4724"/>
                  <a:pt x="10834" y="4724"/>
                </a:cubicBezTo>
                <a:cubicBezTo>
                  <a:pt x="10733" y="4724"/>
                  <a:pt x="10666" y="4830"/>
                  <a:pt x="10666" y="4959"/>
                </a:cubicBezTo>
                <a:cubicBezTo>
                  <a:pt x="10666" y="6605"/>
                  <a:pt x="10666" y="6605"/>
                  <a:pt x="10666" y="6605"/>
                </a:cubicBezTo>
                <a:cubicBezTo>
                  <a:pt x="8680" y="6605"/>
                  <a:pt x="8680" y="6605"/>
                  <a:pt x="8680" y="6605"/>
                </a:cubicBezTo>
                <a:cubicBezTo>
                  <a:pt x="8680" y="4959"/>
                  <a:pt x="8680" y="4959"/>
                  <a:pt x="8680" y="4959"/>
                </a:cubicBezTo>
                <a:cubicBezTo>
                  <a:pt x="8680" y="4830"/>
                  <a:pt x="8605" y="4724"/>
                  <a:pt x="8513" y="4724"/>
                </a:cubicBezTo>
                <a:cubicBezTo>
                  <a:pt x="6778" y="4724"/>
                  <a:pt x="6778" y="4724"/>
                  <a:pt x="6778" y="4724"/>
                </a:cubicBezTo>
                <a:cubicBezTo>
                  <a:pt x="6686" y="4724"/>
                  <a:pt x="6611" y="4830"/>
                  <a:pt x="6611" y="4959"/>
                </a:cubicBezTo>
                <a:cubicBezTo>
                  <a:pt x="6611" y="6605"/>
                  <a:pt x="6611" y="6605"/>
                  <a:pt x="6611" y="6605"/>
                </a:cubicBezTo>
                <a:cubicBezTo>
                  <a:pt x="4499" y="8802"/>
                  <a:pt x="2840" y="11294"/>
                  <a:pt x="1676" y="14102"/>
                </a:cubicBezTo>
                <a:cubicBezTo>
                  <a:pt x="1424" y="14702"/>
                  <a:pt x="1299" y="15383"/>
                  <a:pt x="1299" y="16077"/>
                </a:cubicBezTo>
                <a:cubicBezTo>
                  <a:pt x="1299" y="17616"/>
                  <a:pt x="1299" y="17616"/>
                  <a:pt x="1299" y="17616"/>
                </a:cubicBezTo>
                <a:cubicBezTo>
                  <a:pt x="1299" y="19814"/>
                  <a:pt x="2564" y="21600"/>
                  <a:pt x="4139" y="21600"/>
                </a:cubicBezTo>
                <a:cubicBezTo>
                  <a:pt x="15207" y="21600"/>
                  <a:pt x="15207" y="21600"/>
                  <a:pt x="15207" y="21600"/>
                </a:cubicBezTo>
                <a:cubicBezTo>
                  <a:pt x="16749" y="21600"/>
                  <a:pt x="17997" y="19872"/>
                  <a:pt x="18039" y="17722"/>
                </a:cubicBezTo>
                <a:cubicBezTo>
                  <a:pt x="19916" y="17111"/>
                  <a:pt x="20980" y="14960"/>
                  <a:pt x="21349" y="11094"/>
                </a:cubicBezTo>
                <a:cubicBezTo>
                  <a:pt x="21600" y="8497"/>
                  <a:pt x="21349" y="6640"/>
                  <a:pt x="20603" y="5547"/>
                </a:cubicBezTo>
                <a:close/>
                <a:moveTo>
                  <a:pt x="12568" y="16112"/>
                </a:moveTo>
                <a:cubicBezTo>
                  <a:pt x="11454" y="15560"/>
                  <a:pt x="11454" y="15560"/>
                  <a:pt x="11454" y="15560"/>
                </a:cubicBezTo>
                <a:cubicBezTo>
                  <a:pt x="11571" y="15230"/>
                  <a:pt x="11638" y="14854"/>
                  <a:pt x="11638" y="14455"/>
                </a:cubicBezTo>
                <a:cubicBezTo>
                  <a:pt x="11638" y="13080"/>
                  <a:pt x="10842" y="11963"/>
                  <a:pt x="9862" y="11963"/>
                </a:cubicBezTo>
                <a:cubicBezTo>
                  <a:pt x="8881" y="11963"/>
                  <a:pt x="8085" y="13080"/>
                  <a:pt x="8085" y="14455"/>
                </a:cubicBezTo>
                <a:cubicBezTo>
                  <a:pt x="8085" y="15830"/>
                  <a:pt x="8881" y="16946"/>
                  <a:pt x="9862" y="16946"/>
                </a:cubicBezTo>
                <a:cubicBezTo>
                  <a:pt x="10222" y="16946"/>
                  <a:pt x="10565" y="16793"/>
                  <a:pt x="10842" y="16535"/>
                </a:cubicBezTo>
                <a:cubicBezTo>
                  <a:pt x="11454" y="17945"/>
                  <a:pt x="11454" y="17945"/>
                  <a:pt x="11454" y="17945"/>
                </a:cubicBezTo>
                <a:cubicBezTo>
                  <a:pt x="10993" y="18356"/>
                  <a:pt x="10448" y="18603"/>
                  <a:pt x="9862" y="18603"/>
                </a:cubicBezTo>
                <a:cubicBezTo>
                  <a:pt x="8228" y="18603"/>
                  <a:pt x="6904" y="16746"/>
                  <a:pt x="6904" y="14455"/>
                </a:cubicBezTo>
                <a:cubicBezTo>
                  <a:pt x="6904" y="12163"/>
                  <a:pt x="8228" y="10306"/>
                  <a:pt x="9862" y="10306"/>
                </a:cubicBezTo>
                <a:cubicBezTo>
                  <a:pt x="11495" y="10306"/>
                  <a:pt x="12819" y="12163"/>
                  <a:pt x="12819" y="14455"/>
                </a:cubicBezTo>
                <a:cubicBezTo>
                  <a:pt x="12819" y="15042"/>
                  <a:pt x="12727" y="15607"/>
                  <a:pt x="12568" y="16112"/>
                </a:cubicBez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34"/>
          <p:cNvSpPr txBox="1"/>
          <p:nvPr/>
        </p:nvSpPr>
        <p:spPr>
          <a:xfrm>
            <a:off x="1018956" y="2853242"/>
            <a:ext cx="1410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0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096-731-2554</a:t>
            </a:r>
            <a:endParaRPr i="0" sz="10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18" name="Google Shape;418;p34"/>
          <p:cNvSpPr txBox="1"/>
          <p:nvPr/>
        </p:nvSpPr>
        <p:spPr>
          <a:xfrm>
            <a:off x="569121" y="857900"/>
            <a:ext cx="2328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th" sz="1100">
                <a:solidFill>
                  <a:srgbClr val="F79321"/>
                </a:solidFill>
                <a:latin typeface="Kanit"/>
                <a:ea typeface="Kanit"/>
                <a:cs typeface="Kanit"/>
                <a:sym typeface="Kanit"/>
              </a:rPr>
              <a:t>CONTACT US</a:t>
            </a:r>
            <a:endParaRPr sz="1100">
              <a:solidFill>
                <a:srgbClr val="F002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9" name="Google Shape;419;p34"/>
          <p:cNvSpPr txBox="1"/>
          <p:nvPr/>
        </p:nvSpPr>
        <p:spPr>
          <a:xfrm>
            <a:off x="7091951" y="4656900"/>
            <a:ext cx="17181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www.</a:t>
            </a:r>
            <a:r>
              <a:rPr lang="th" sz="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wintechservice</a:t>
            </a: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.com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4"/>
          <p:cNvSpPr txBox="1"/>
          <p:nvPr/>
        </p:nvSpPr>
        <p:spPr>
          <a:xfrm>
            <a:off x="569125" y="1122127"/>
            <a:ext cx="3297000" cy="4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th" sz="2400">
                <a:solidFill>
                  <a:srgbClr val="344350"/>
                </a:solidFill>
                <a:latin typeface="Kanit SemiBold"/>
                <a:ea typeface="Kanit SemiBold"/>
                <a:cs typeface="Kanit SemiBold"/>
                <a:sym typeface="Kanit SemiBold"/>
              </a:rPr>
              <a:t>ติดต่อเราได้ที่นี่</a:t>
            </a:r>
            <a:endParaRPr i="0" sz="1100" u="none" cap="none" strike="noStrike">
              <a:solidFill>
                <a:srgbClr val="000000"/>
              </a:solidFill>
              <a:latin typeface="Kanit SemiBold"/>
              <a:ea typeface="Kanit SemiBold"/>
              <a:cs typeface="Kanit SemiBold"/>
              <a:sym typeface="Kanit SemiBold"/>
            </a:endParaRPr>
          </a:p>
        </p:txBody>
      </p:sp>
      <p:pic>
        <p:nvPicPr>
          <p:cNvPr id="421" name="Google Shape;421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8287" y="2973860"/>
            <a:ext cx="993725" cy="991025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34"/>
          <p:cNvSpPr txBox="1"/>
          <p:nvPr/>
        </p:nvSpPr>
        <p:spPr>
          <a:xfrm>
            <a:off x="1018956" y="3081842"/>
            <a:ext cx="14103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0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096-953-9912</a:t>
            </a:r>
            <a:endParaRPr i="0" sz="10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23" name="Google Shape;423;p34"/>
          <p:cNvSpPr txBox="1"/>
          <p:nvPr/>
        </p:nvSpPr>
        <p:spPr>
          <a:xfrm>
            <a:off x="1262799" y="1829213"/>
            <a:ext cx="1718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สุวิน พักตรหาญ</a:t>
            </a:r>
            <a:endParaRPr b="1"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7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MR.SUWIN PAKHAN</a:t>
            </a:r>
            <a:endParaRPr sz="7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24" name="Google Shape;424;p34"/>
          <p:cNvSpPr txBox="1"/>
          <p:nvPr/>
        </p:nvSpPr>
        <p:spPr>
          <a:xfrm>
            <a:off x="1262800" y="2210225"/>
            <a:ext cx="1974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th" sz="11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ผู้จัดการฝ่ายขายและการตลาด</a:t>
            </a:r>
            <a:endParaRPr b="1" sz="11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7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Product marketing &amp; Sales manager</a:t>
            </a:r>
            <a:endParaRPr sz="700">
              <a:solidFill>
                <a:srgbClr val="34435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25" name="Google Shape;425;p34"/>
          <p:cNvSpPr/>
          <p:nvPr/>
        </p:nvSpPr>
        <p:spPr>
          <a:xfrm>
            <a:off x="569125" y="1786775"/>
            <a:ext cx="617451" cy="748332"/>
          </a:xfrm>
          <a:custGeom>
            <a:rect b="b" l="l" r="r" t="t"/>
            <a:pathLst>
              <a:path extrusionOk="0" h="21600" w="21576">
                <a:moveTo>
                  <a:pt x="21017" y="12723"/>
                </a:moveTo>
                <a:cubicBezTo>
                  <a:pt x="21017" y="12701"/>
                  <a:pt x="21017" y="12701"/>
                  <a:pt x="21017" y="12701"/>
                </a:cubicBezTo>
                <a:cubicBezTo>
                  <a:pt x="20991" y="12525"/>
                  <a:pt x="20884" y="12151"/>
                  <a:pt x="20512" y="11734"/>
                </a:cubicBezTo>
                <a:cubicBezTo>
                  <a:pt x="20086" y="11228"/>
                  <a:pt x="19395" y="10855"/>
                  <a:pt x="18517" y="10569"/>
                </a:cubicBezTo>
                <a:cubicBezTo>
                  <a:pt x="17905" y="10350"/>
                  <a:pt x="17187" y="10262"/>
                  <a:pt x="16522" y="10152"/>
                </a:cubicBezTo>
                <a:cubicBezTo>
                  <a:pt x="15804" y="10042"/>
                  <a:pt x="15059" y="9932"/>
                  <a:pt x="14420" y="9690"/>
                </a:cubicBezTo>
                <a:cubicBezTo>
                  <a:pt x="13835" y="9185"/>
                  <a:pt x="13835" y="9185"/>
                  <a:pt x="13835" y="9185"/>
                </a:cubicBezTo>
                <a:cubicBezTo>
                  <a:pt x="13383" y="8789"/>
                  <a:pt x="13383" y="8789"/>
                  <a:pt x="13383" y="8789"/>
                </a:cubicBezTo>
                <a:cubicBezTo>
                  <a:pt x="13596" y="8438"/>
                  <a:pt x="13809" y="8064"/>
                  <a:pt x="14021" y="7625"/>
                </a:cubicBezTo>
                <a:cubicBezTo>
                  <a:pt x="14154" y="7383"/>
                  <a:pt x="14261" y="7119"/>
                  <a:pt x="14367" y="6834"/>
                </a:cubicBezTo>
                <a:cubicBezTo>
                  <a:pt x="14394" y="6834"/>
                  <a:pt x="14394" y="6834"/>
                  <a:pt x="14394" y="6834"/>
                </a:cubicBezTo>
                <a:cubicBezTo>
                  <a:pt x="14394" y="6834"/>
                  <a:pt x="14394" y="6834"/>
                  <a:pt x="14420" y="6834"/>
                </a:cubicBezTo>
                <a:cubicBezTo>
                  <a:pt x="14633" y="6834"/>
                  <a:pt x="15006" y="6504"/>
                  <a:pt x="15032" y="6306"/>
                </a:cubicBezTo>
                <a:cubicBezTo>
                  <a:pt x="15165" y="4878"/>
                  <a:pt x="15165" y="4878"/>
                  <a:pt x="15165" y="4878"/>
                </a:cubicBezTo>
                <a:cubicBezTo>
                  <a:pt x="15192" y="4746"/>
                  <a:pt x="15112" y="4614"/>
                  <a:pt x="14979" y="4527"/>
                </a:cubicBezTo>
                <a:cubicBezTo>
                  <a:pt x="15511" y="3362"/>
                  <a:pt x="15511" y="3362"/>
                  <a:pt x="15511" y="3362"/>
                </a:cubicBezTo>
                <a:cubicBezTo>
                  <a:pt x="15644" y="3098"/>
                  <a:pt x="15591" y="2813"/>
                  <a:pt x="15405" y="2571"/>
                </a:cubicBezTo>
                <a:cubicBezTo>
                  <a:pt x="13915" y="747"/>
                  <a:pt x="13915" y="747"/>
                  <a:pt x="13915" y="747"/>
                </a:cubicBezTo>
                <a:cubicBezTo>
                  <a:pt x="13755" y="549"/>
                  <a:pt x="13489" y="417"/>
                  <a:pt x="13197" y="396"/>
                </a:cubicBezTo>
                <a:cubicBezTo>
                  <a:pt x="12904" y="352"/>
                  <a:pt x="12904" y="352"/>
                  <a:pt x="12904" y="352"/>
                </a:cubicBezTo>
                <a:cubicBezTo>
                  <a:pt x="12079" y="264"/>
                  <a:pt x="10723" y="88"/>
                  <a:pt x="10005" y="0"/>
                </a:cubicBezTo>
                <a:cubicBezTo>
                  <a:pt x="9951" y="0"/>
                  <a:pt x="9898" y="0"/>
                  <a:pt x="9845" y="0"/>
                </a:cubicBezTo>
                <a:cubicBezTo>
                  <a:pt x="9632" y="0"/>
                  <a:pt x="9446" y="44"/>
                  <a:pt x="9286" y="132"/>
                </a:cubicBezTo>
                <a:cubicBezTo>
                  <a:pt x="8355" y="637"/>
                  <a:pt x="8355" y="637"/>
                  <a:pt x="8355" y="637"/>
                </a:cubicBezTo>
                <a:cubicBezTo>
                  <a:pt x="7717" y="615"/>
                  <a:pt x="7717" y="615"/>
                  <a:pt x="7717" y="615"/>
                </a:cubicBezTo>
                <a:cubicBezTo>
                  <a:pt x="7318" y="615"/>
                  <a:pt x="6972" y="791"/>
                  <a:pt x="6786" y="1077"/>
                </a:cubicBezTo>
                <a:cubicBezTo>
                  <a:pt x="6546" y="1450"/>
                  <a:pt x="6227" y="2044"/>
                  <a:pt x="6094" y="2263"/>
                </a:cubicBezTo>
                <a:cubicBezTo>
                  <a:pt x="5988" y="2439"/>
                  <a:pt x="5961" y="2637"/>
                  <a:pt x="6014" y="2813"/>
                </a:cubicBezTo>
                <a:cubicBezTo>
                  <a:pt x="6068" y="3120"/>
                  <a:pt x="6227" y="3736"/>
                  <a:pt x="6440" y="4658"/>
                </a:cubicBezTo>
                <a:cubicBezTo>
                  <a:pt x="6334" y="4746"/>
                  <a:pt x="6254" y="4856"/>
                  <a:pt x="6280" y="4988"/>
                </a:cubicBezTo>
                <a:cubicBezTo>
                  <a:pt x="6413" y="6416"/>
                  <a:pt x="6413" y="6416"/>
                  <a:pt x="6413" y="6416"/>
                </a:cubicBezTo>
                <a:cubicBezTo>
                  <a:pt x="6440" y="6680"/>
                  <a:pt x="6812" y="6834"/>
                  <a:pt x="6919" y="6834"/>
                </a:cubicBezTo>
                <a:cubicBezTo>
                  <a:pt x="6945" y="6834"/>
                  <a:pt x="6945" y="6834"/>
                  <a:pt x="6945" y="6834"/>
                </a:cubicBezTo>
                <a:cubicBezTo>
                  <a:pt x="6945" y="6834"/>
                  <a:pt x="6945" y="6834"/>
                  <a:pt x="6945" y="6834"/>
                </a:cubicBezTo>
                <a:cubicBezTo>
                  <a:pt x="6972" y="6812"/>
                  <a:pt x="6999" y="6812"/>
                  <a:pt x="7025" y="6812"/>
                </a:cubicBezTo>
                <a:cubicBezTo>
                  <a:pt x="7132" y="7119"/>
                  <a:pt x="7265" y="7427"/>
                  <a:pt x="7424" y="7735"/>
                </a:cubicBezTo>
                <a:cubicBezTo>
                  <a:pt x="7610" y="8130"/>
                  <a:pt x="7797" y="8482"/>
                  <a:pt x="8009" y="8789"/>
                </a:cubicBezTo>
                <a:cubicBezTo>
                  <a:pt x="7584" y="9229"/>
                  <a:pt x="7584" y="9229"/>
                  <a:pt x="7584" y="9229"/>
                </a:cubicBezTo>
                <a:cubicBezTo>
                  <a:pt x="7132" y="9690"/>
                  <a:pt x="7132" y="9690"/>
                  <a:pt x="7132" y="9690"/>
                </a:cubicBezTo>
                <a:cubicBezTo>
                  <a:pt x="6493" y="9932"/>
                  <a:pt x="5748" y="10042"/>
                  <a:pt x="5030" y="10152"/>
                </a:cubicBezTo>
                <a:cubicBezTo>
                  <a:pt x="4365" y="10262"/>
                  <a:pt x="3674" y="10350"/>
                  <a:pt x="3035" y="10569"/>
                </a:cubicBezTo>
                <a:cubicBezTo>
                  <a:pt x="2157" y="10855"/>
                  <a:pt x="1492" y="11250"/>
                  <a:pt x="1067" y="11734"/>
                </a:cubicBezTo>
                <a:cubicBezTo>
                  <a:pt x="668" y="12151"/>
                  <a:pt x="588" y="12525"/>
                  <a:pt x="535" y="12701"/>
                </a:cubicBezTo>
                <a:cubicBezTo>
                  <a:pt x="535" y="12701"/>
                  <a:pt x="535" y="12701"/>
                  <a:pt x="535" y="12723"/>
                </a:cubicBezTo>
                <a:cubicBezTo>
                  <a:pt x="322" y="13294"/>
                  <a:pt x="56" y="16458"/>
                  <a:pt x="3" y="18546"/>
                </a:cubicBezTo>
                <a:cubicBezTo>
                  <a:pt x="-24" y="19095"/>
                  <a:pt x="162" y="19798"/>
                  <a:pt x="1572" y="20304"/>
                </a:cubicBezTo>
                <a:cubicBezTo>
                  <a:pt x="3035" y="20853"/>
                  <a:pt x="5030" y="21226"/>
                  <a:pt x="7504" y="21424"/>
                </a:cubicBezTo>
                <a:cubicBezTo>
                  <a:pt x="9366" y="21578"/>
                  <a:pt x="10776" y="21600"/>
                  <a:pt x="10776" y="21600"/>
                </a:cubicBezTo>
                <a:cubicBezTo>
                  <a:pt x="10829" y="21600"/>
                  <a:pt x="16256" y="21578"/>
                  <a:pt x="19980" y="20326"/>
                </a:cubicBezTo>
                <a:cubicBezTo>
                  <a:pt x="20007" y="20304"/>
                  <a:pt x="20007" y="20304"/>
                  <a:pt x="20007" y="20304"/>
                </a:cubicBezTo>
                <a:cubicBezTo>
                  <a:pt x="21416" y="19798"/>
                  <a:pt x="21576" y="19095"/>
                  <a:pt x="21576" y="18546"/>
                </a:cubicBezTo>
                <a:cubicBezTo>
                  <a:pt x="21496" y="16458"/>
                  <a:pt x="21230" y="13294"/>
                  <a:pt x="21017" y="12723"/>
                </a:cubicBezTo>
                <a:close/>
                <a:moveTo>
                  <a:pt x="12478" y="12942"/>
                </a:moveTo>
                <a:cubicBezTo>
                  <a:pt x="10882" y="11910"/>
                  <a:pt x="10882" y="11910"/>
                  <a:pt x="10882" y="11910"/>
                </a:cubicBezTo>
                <a:cubicBezTo>
                  <a:pt x="13303" y="9602"/>
                  <a:pt x="13303" y="9602"/>
                  <a:pt x="13303" y="9602"/>
                </a:cubicBezTo>
                <a:cubicBezTo>
                  <a:pt x="13968" y="10196"/>
                  <a:pt x="13968" y="10196"/>
                  <a:pt x="13968" y="10196"/>
                </a:cubicBezTo>
                <a:lnTo>
                  <a:pt x="12478" y="12942"/>
                </a:lnTo>
                <a:close/>
                <a:moveTo>
                  <a:pt x="9074" y="12942"/>
                </a:moveTo>
                <a:cubicBezTo>
                  <a:pt x="7584" y="10196"/>
                  <a:pt x="7584" y="10196"/>
                  <a:pt x="7584" y="10196"/>
                </a:cubicBezTo>
                <a:cubicBezTo>
                  <a:pt x="8169" y="9602"/>
                  <a:pt x="8169" y="9602"/>
                  <a:pt x="8169" y="9602"/>
                </a:cubicBezTo>
                <a:cubicBezTo>
                  <a:pt x="8169" y="9602"/>
                  <a:pt x="8169" y="9602"/>
                  <a:pt x="8169" y="9602"/>
                </a:cubicBezTo>
                <a:cubicBezTo>
                  <a:pt x="10670" y="11910"/>
                  <a:pt x="10670" y="11910"/>
                  <a:pt x="10670" y="11910"/>
                </a:cubicBezTo>
                <a:lnTo>
                  <a:pt x="9074" y="12942"/>
                </a:lnTo>
                <a:close/>
                <a:moveTo>
                  <a:pt x="20060" y="18831"/>
                </a:moveTo>
                <a:cubicBezTo>
                  <a:pt x="20007" y="18897"/>
                  <a:pt x="19874" y="19051"/>
                  <a:pt x="19421" y="19205"/>
                </a:cubicBezTo>
                <a:cubicBezTo>
                  <a:pt x="15990" y="20348"/>
                  <a:pt x="10882" y="20391"/>
                  <a:pt x="10776" y="20391"/>
                </a:cubicBezTo>
                <a:cubicBezTo>
                  <a:pt x="10670" y="20391"/>
                  <a:pt x="5323" y="20348"/>
                  <a:pt x="2157" y="19205"/>
                </a:cubicBezTo>
                <a:cubicBezTo>
                  <a:pt x="1705" y="19051"/>
                  <a:pt x="1545" y="18897"/>
                  <a:pt x="1519" y="18831"/>
                </a:cubicBezTo>
                <a:cubicBezTo>
                  <a:pt x="1466" y="18765"/>
                  <a:pt x="1466" y="18699"/>
                  <a:pt x="1466" y="18568"/>
                </a:cubicBezTo>
                <a:cubicBezTo>
                  <a:pt x="1519" y="16173"/>
                  <a:pt x="1811" y="13426"/>
                  <a:pt x="1918" y="13074"/>
                </a:cubicBezTo>
                <a:cubicBezTo>
                  <a:pt x="1944" y="13030"/>
                  <a:pt x="1971" y="12986"/>
                  <a:pt x="1971" y="12942"/>
                </a:cubicBezTo>
                <a:cubicBezTo>
                  <a:pt x="2184" y="12129"/>
                  <a:pt x="3195" y="11800"/>
                  <a:pt x="3567" y="11690"/>
                </a:cubicBezTo>
                <a:cubicBezTo>
                  <a:pt x="4073" y="11514"/>
                  <a:pt x="4684" y="11426"/>
                  <a:pt x="5323" y="11338"/>
                </a:cubicBezTo>
                <a:cubicBezTo>
                  <a:pt x="5935" y="11228"/>
                  <a:pt x="6573" y="11141"/>
                  <a:pt x="7211" y="10965"/>
                </a:cubicBezTo>
                <a:cubicBezTo>
                  <a:pt x="8409" y="13206"/>
                  <a:pt x="8409" y="13206"/>
                  <a:pt x="8409" y="13206"/>
                </a:cubicBezTo>
                <a:cubicBezTo>
                  <a:pt x="8808" y="13909"/>
                  <a:pt x="8808" y="13909"/>
                  <a:pt x="8808" y="13909"/>
                </a:cubicBezTo>
                <a:cubicBezTo>
                  <a:pt x="9526" y="13426"/>
                  <a:pt x="9526" y="13426"/>
                  <a:pt x="9526" y="13426"/>
                </a:cubicBezTo>
                <a:cubicBezTo>
                  <a:pt x="10031" y="13118"/>
                  <a:pt x="10031" y="13118"/>
                  <a:pt x="10031" y="13118"/>
                </a:cubicBezTo>
                <a:cubicBezTo>
                  <a:pt x="10058" y="13162"/>
                  <a:pt x="10058" y="13162"/>
                  <a:pt x="10058" y="13162"/>
                </a:cubicBezTo>
                <a:cubicBezTo>
                  <a:pt x="8675" y="18458"/>
                  <a:pt x="8675" y="18458"/>
                  <a:pt x="8675" y="18458"/>
                </a:cubicBezTo>
                <a:cubicBezTo>
                  <a:pt x="10776" y="20084"/>
                  <a:pt x="10776" y="20084"/>
                  <a:pt x="10776" y="20084"/>
                </a:cubicBezTo>
                <a:cubicBezTo>
                  <a:pt x="12904" y="18458"/>
                  <a:pt x="12904" y="18458"/>
                  <a:pt x="12904" y="18458"/>
                </a:cubicBezTo>
                <a:cubicBezTo>
                  <a:pt x="11521" y="13140"/>
                  <a:pt x="11521" y="13140"/>
                  <a:pt x="11521" y="13140"/>
                </a:cubicBezTo>
                <a:cubicBezTo>
                  <a:pt x="11547" y="13118"/>
                  <a:pt x="11547" y="13118"/>
                  <a:pt x="11547" y="13118"/>
                </a:cubicBezTo>
                <a:cubicBezTo>
                  <a:pt x="12026" y="13426"/>
                  <a:pt x="12026" y="13426"/>
                  <a:pt x="12026" y="13426"/>
                </a:cubicBezTo>
                <a:cubicBezTo>
                  <a:pt x="12771" y="13909"/>
                  <a:pt x="12771" y="13909"/>
                  <a:pt x="12771" y="13909"/>
                </a:cubicBezTo>
                <a:cubicBezTo>
                  <a:pt x="13143" y="13206"/>
                  <a:pt x="13143" y="13206"/>
                  <a:pt x="13143" y="13206"/>
                </a:cubicBezTo>
                <a:cubicBezTo>
                  <a:pt x="14367" y="10965"/>
                  <a:pt x="14367" y="10965"/>
                  <a:pt x="14367" y="10965"/>
                </a:cubicBezTo>
                <a:cubicBezTo>
                  <a:pt x="14979" y="11141"/>
                  <a:pt x="15617" y="11228"/>
                  <a:pt x="16256" y="11338"/>
                </a:cubicBezTo>
                <a:cubicBezTo>
                  <a:pt x="16894" y="11426"/>
                  <a:pt x="17479" y="11514"/>
                  <a:pt x="17985" y="11690"/>
                </a:cubicBezTo>
                <a:cubicBezTo>
                  <a:pt x="18384" y="11800"/>
                  <a:pt x="19395" y="12129"/>
                  <a:pt x="19608" y="12942"/>
                </a:cubicBezTo>
                <a:cubicBezTo>
                  <a:pt x="19608" y="12986"/>
                  <a:pt x="19608" y="13030"/>
                  <a:pt x="19634" y="13074"/>
                </a:cubicBezTo>
                <a:cubicBezTo>
                  <a:pt x="19741" y="13426"/>
                  <a:pt x="20033" y="16173"/>
                  <a:pt x="20113" y="18568"/>
                </a:cubicBezTo>
                <a:cubicBezTo>
                  <a:pt x="20113" y="18699"/>
                  <a:pt x="20113" y="18765"/>
                  <a:pt x="20060" y="1883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6" name="Google Shape;426;p34"/>
          <p:cNvSpPr/>
          <p:nvPr/>
        </p:nvSpPr>
        <p:spPr>
          <a:xfrm>
            <a:off x="601359" y="3412371"/>
            <a:ext cx="308232" cy="231174"/>
          </a:xfrm>
          <a:custGeom>
            <a:rect b="b" l="l" r="r" t="t"/>
            <a:pathLst>
              <a:path extrusionOk="0" h="21600" w="21600">
                <a:moveTo>
                  <a:pt x="18514" y="0"/>
                </a:moveTo>
                <a:cubicBezTo>
                  <a:pt x="3086" y="0"/>
                  <a:pt x="3086" y="0"/>
                  <a:pt x="3086" y="0"/>
                </a:cubicBezTo>
                <a:cubicBezTo>
                  <a:pt x="1350" y="0"/>
                  <a:pt x="0" y="1800"/>
                  <a:pt x="0" y="4114"/>
                </a:cubicBezTo>
                <a:cubicBezTo>
                  <a:pt x="0" y="17486"/>
                  <a:pt x="0" y="17486"/>
                  <a:pt x="0" y="17486"/>
                </a:cubicBezTo>
                <a:cubicBezTo>
                  <a:pt x="0" y="19800"/>
                  <a:pt x="1350" y="21600"/>
                  <a:pt x="3086" y="21600"/>
                </a:cubicBezTo>
                <a:cubicBezTo>
                  <a:pt x="18514" y="21600"/>
                  <a:pt x="18514" y="21600"/>
                  <a:pt x="18514" y="21600"/>
                </a:cubicBezTo>
                <a:cubicBezTo>
                  <a:pt x="20250" y="21600"/>
                  <a:pt x="21600" y="19800"/>
                  <a:pt x="21600" y="17486"/>
                </a:cubicBezTo>
                <a:cubicBezTo>
                  <a:pt x="21600" y="4114"/>
                  <a:pt x="21600" y="4114"/>
                  <a:pt x="21600" y="4114"/>
                </a:cubicBezTo>
                <a:cubicBezTo>
                  <a:pt x="21600" y="1800"/>
                  <a:pt x="20250" y="0"/>
                  <a:pt x="18514" y="0"/>
                </a:cubicBezTo>
                <a:close/>
                <a:moveTo>
                  <a:pt x="20057" y="4114"/>
                </a:moveTo>
                <a:cubicBezTo>
                  <a:pt x="20057" y="17486"/>
                  <a:pt x="20057" y="17486"/>
                  <a:pt x="20057" y="17486"/>
                </a:cubicBezTo>
                <a:cubicBezTo>
                  <a:pt x="20057" y="17486"/>
                  <a:pt x="20057" y="17743"/>
                  <a:pt x="20057" y="17743"/>
                </a:cubicBezTo>
                <a:cubicBezTo>
                  <a:pt x="13693" y="9771"/>
                  <a:pt x="13693" y="9771"/>
                  <a:pt x="13693" y="9771"/>
                </a:cubicBezTo>
                <a:cubicBezTo>
                  <a:pt x="20057" y="3600"/>
                  <a:pt x="20057" y="3600"/>
                  <a:pt x="20057" y="3600"/>
                </a:cubicBezTo>
                <a:cubicBezTo>
                  <a:pt x="20057" y="3600"/>
                  <a:pt x="20057" y="3857"/>
                  <a:pt x="20057" y="4114"/>
                </a:cubicBezTo>
                <a:close/>
                <a:moveTo>
                  <a:pt x="18514" y="2057"/>
                </a:moveTo>
                <a:cubicBezTo>
                  <a:pt x="18707" y="2057"/>
                  <a:pt x="18900" y="2057"/>
                  <a:pt x="18900" y="2057"/>
                </a:cubicBezTo>
                <a:cubicBezTo>
                  <a:pt x="10607" y="10543"/>
                  <a:pt x="10607" y="10543"/>
                  <a:pt x="10607" y="10543"/>
                </a:cubicBezTo>
                <a:cubicBezTo>
                  <a:pt x="2507" y="2314"/>
                  <a:pt x="2507" y="2314"/>
                  <a:pt x="2507" y="2314"/>
                </a:cubicBezTo>
                <a:cubicBezTo>
                  <a:pt x="2700" y="2057"/>
                  <a:pt x="2893" y="2057"/>
                  <a:pt x="3086" y="2057"/>
                </a:cubicBezTo>
                <a:lnTo>
                  <a:pt x="18514" y="2057"/>
                </a:lnTo>
                <a:close/>
                <a:moveTo>
                  <a:pt x="1543" y="17743"/>
                </a:moveTo>
                <a:cubicBezTo>
                  <a:pt x="1543" y="17743"/>
                  <a:pt x="1543" y="17486"/>
                  <a:pt x="1543" y="17486"/>
                </a:cubicBezTo>
                <a:cubicBezTo>
                  <a:pt x="1543" y="4114"/>
                  <a:pt x="1543" y="4114"/>
                  <a:pt x="1543" y="4114"/>
                </a:cubicBezTo>
                <a:cubicBezTo>
                  <a:pt x="1543" y="3857"/>
                  <a:pt x="1543" y="3857"/>
                  <a:pt x="1543" y="3857"/>
                </a:cubicBezTo>
                <a:cubicBezTo>
                  <a:pt x="7714" y="10029"/>
                  <a:pt x="7714" y="10029"/>
                  <a:pt x="7714" y="10029"/>
                </a:cubicBezTo>
                <a:lnTo>
                  <a:pt x="1543" y="17743"/>
                </a:lnTo>
                <a:close/>
                <a:moveTo>
                  <a:pt x="3086" y="19543"/>
                </a:moveTo>
                <a:cubicBezTo>
                  <a:pt x="2893" y="19543"/>
                  <a:pt x="2507" y="19543"/>
                  <a:pt x="2507" y="19286"/>
                </a:cubicBezTo>
                <a:cubicBezTo>
                  <a:pt x="9064" y="11057"/>
                  <a:pt x="9064" y="11057"/>
                  <a:pt x="9064" y="11057"/>
                </a:cubicBezTo>
                <a:cubicBezTo>
                  <a:pt x="9450" y="11571"/>
                  <a:pt x="9450" y="11571"/>
                  <a:pt x="9450" y="11571"/>
                </a:cubicBezTo>
                <a:cubicBezTo>
                  <a:pt x="9450" y="11571"/>
                  <a:pt x="9450" y="11571"/>
                  <a:pt x="9450" y="11571"/>
                </a:cubicBezTo>
                <a:cubicBezTo>
                  <a:pt x="9836" y="12086"/>
                  <a:pt x="10221" y="12343"/>
                  <a:pt x="10607" y="12343"/>
                </a:cubicBezTo>
                <a:cubicBezTo>
                  <a:pt x="11186" y="12343"/>
                  <a:pt x="11571" y="12086"/>
                  <a:pt x="11764" y="11571"/>
                </a:cubicBezTo>
                <a:cubicBezTo>
                  <a:pt x="11957" y="11571"/>
                  <a:pt x="11957" y="11571"/>
                  <a:pt x="11957" y="11571"/>
                </a:cubicBezTo>
                <a:cubicBezTo>
                  <a:pt x="12536" y="11057"/>
                  <a:pt x="12536" y="11057"/>
                  <a:pt x="12536" y="11057"/>
                </a:cubicBezTo>
                <a:cubicBezTo>
                  <a:pt x="19093" y="19286"/>
                  <a:pt x="19093" y="19286"/>
                  <a:pt x="19093" y="19286"/>
                </a:cubicBezTo>
                <a:cubicBezTo>
                  <a:pt x="19093" y="19543"/>
                  <a:pt x="18707" y="19543"/>
                  <a:pt x="18514" y="19543"/>
                </a:cubicBezTo>
                <a:lnTo>
                  <a:pt x="3086" y="19543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7" name="Google Shape;427;p34"/>
          <p:cNvSpPr txBox="1"/>
          <p:nvPr/>
        </p:nvSpPr>
        <p:spPr>
          <a:xfrm>
            <a:off x="1018950" y="3418675"/>
            <a:ext cx="2573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0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wintech.engineering001@gmail.com</a:t>
            </a:r>
            <a:endParaRPr i="0" sz="10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sp>
        <p:nvSpPr>
          <p:cNvPr id="428" name="Google Shape;428;p34"/>
          <p:cNvSpPr/>
          <p:nvPr/>
        </p:nvSpPr>
        <p:spPr>
          <a:xfrm rot="2700000">
            <a:off x="657194" y="3841454"/>
            <a:ext cx="195577" cy="360149"/>
          </a:xfrm>
          <a:custGeom>
            <a:rect b="b" l="l" r="r" t="t"/>
            <a:pathLst>
              <a:path extrusionOk="0" h="21600" w="21600">
                <a:moveTo>
                  <a:pt x="17981" y="7388"/>
                </a:moveTo>
                <a:cubicBezTo>
                  <a:pt x="17981" y="2979"/>
                  <a:pt x="17981" y="2979"/>
                  <a:pt x="17981" y="2979"/>
                </a:cubicBezTo>
                <a:cubicBezTo>
                  <a:pt x="18951" y="2718"/>
                  <a:pt x="19585" y="2194"/>
                  <a:pt x="19585" y="1590"/>
                </a:cubicBezTo>
                <a:cubicBezTo>
                  <a:pt x="19585" y="705"/>
                  <a:pt x="18280" y="0"/>
                  <a:pt x="16676" y="0"/>
                </a:cubicBezTo>
                <a:cubicBezTo>
                  <a:pt x="4924" y="0"/>
                  <a:pt x="4924" y="0"/>
                  <a:pt x="4924" y="0"/>
                </a:cubicBezTo>
                <a:cubicBezTo>
                  <a:pt x="3320" y="0"/>
                  <a:pt x="2015" y="705"/>
                  <a:pt x="2015" y="1590"/>
                </a:cubicBezTo>
                <a:cubicBezTo>
                  <a:pt x="2015" y="2194"/>
                  <a:pt x="2649" y="2718"/>
                  <a:pt x="3581" y="2979"/>
                </a:cubicBezTo>
                <a:cubicBezTo>
                  <a:pt x="3581" y="7388"/>
                  <a:pt x="3581" y="7388"/>
                  <a:pt x="3581" y="7388"/>
                </a:cubicBezTo>
                <a:cubicBezTo>
                  <a:pt x="1306" y="8495"/>
                  <a:pt x="0" y="10065"/>
                  <a:pt x="0" y="11736"/>
                </a:cubicBezTo>
                <a:cubicBezTo>
                  <a:pt x="0" y="12320"/>
                  <a:pt x="0" y="12320"/>
                  <a:pt x="0" y="12320"/>
                </a:cubicBezTo>
                <a:cubicBezTo>
                  <a:pt x="8356" y="12320"/>
                  <a:pt x="8356" y="12320"/>
                  <a:pt x="8356" y="12320"/>
                </a:cubicBezTo>
                <a:cubicBezTo>
                  <a:pt x="8356" y="18580"/>
                  <a:pt x="8356" y="18580"/>
                  <a:pt x="8356" y="18580"/>
                </a:cubicBezTo>
                <a:cubicBezTo>
                  <a:pt x="10781" y="21600"/>
                  <a:pt x="10781" y="21600"/>
                  <a:pt x="10781" y="21600"/>
                </a:cubicBezTo>
                <a:cubicBezTo>
                  <a:pt x="13244" y="18580"/>
                  <a:pt x="13244" y="18580"/>
                  <a:pt x="13244" y="18580"/>
                </a:cubicBezTo>
                <a:cubicBezTo>
                  <a:pt x="13244" y="12320"/>
                  <a:pt x="13244" y="12320"/>
                  <a:pt x="13244" y="12320"/>
                </a:cubicBezTo>
                <a:cubicBezTo>
                  <a:pt x="21600" y="12320"/>
                  <a:pt x="21600" y="12320"/>
                  <a:pt x="21600" y="12320"/>
                </a:cubicBezTo>
                <a:cubicBezTo>
                  <a:pt x="21600" y="11736"/>
                  <a:pt x="21600" y="11736"/>
                  <a:pt x="21600" y="11736"/>
                </a:cubicBezTo>
                <a:cubicBezTo>
                  <a:pt x="21600" y="10065"/>
                  <a:pt x="20294" y="8495"/>
                  <a:pt x="17981" y="7388"/>
                </a:cubicBezTo>
                <a:close/>
                <a:moveTo>
                  <a:pt x="4924" y="1168"/>
                </a:moveTo>
                <a:cubicBezTo>
                  <a:pt x="16676" y="1168"/>
                  <a:pt x="16676" y="1168"/>
                  <a:pt x="16676" y="1168"/>
                </a:cubicBezTo>
                <a:cubicBezTo>
                  <a:pt x="17086" y="1168"/>
                  <a:pt x="17422" y="1349"/>
                  <a:pt x="17422" y="1590"/>
                </a:cubicBezTo>
                <a:cubicBezTo>
                  <a:pt x="17422" y="1792"/>
                  <a:pt x="17123" y="1953"/>
                  <a:pt x="16750" y="1993"/>
                </a:cubicBezTo>
                <a:cubicBezTo>
                  <a:pt x="16265" y="2033"/>
                  <a:pt x="16265" y="2033"/>
                  <a:pt x="16265" y="2033"/>
                </a:cubicBezTo>
                <a:cubicBezTo>
                  <a:pt x="5335" y="2033"/>
                  <a:pt x="5335" y="2033"/>
                  <a:pt x="5335" y="2033"/>
                </a:cubicBezTo>
                <a:cubicBezTo>
                  <a:pt x="4812" y="1993"/>
                  <a:pt x="4812" y="1993"/>
                  <a:pt x="4812" y="1993"/>
                </a:cubicBezTo>
                <a:cubicBezTo>
                  <a:pt x="4439" y="1953"/>
                  <a:pt x="4141" y="1792"/>
                  <a:pt x="4141" y="1590"/>
                </a:cubicBezTo>
                <a:cubicBezTo>
                  <a:pt x="4141" y="1349"/>
                  <a:pt x="4514" y="1168"/>
                  <a:pt x="4924" y="1168"/>
                </a:cubicBezTo>
                <a:close/>
                <a:moveTo>
                  <a:pt x="15818" y="7448"/>
                </a:moveTo>
                <a:cubicBezTo>
                  <a:pt x="5745" y="7448"/>
                  <a:pt x="5745" y="7448"/>
                  <a:pt x="5745" y="7448"/>
                </a:cubicBezTo>
                <a:cubicBezTo>
                  <a:pt x="5745" y="2617"/>
                  <a:pt x="5745" y="2617"/>
                  <a:pt x="5745" y="2617"/>
                </a:cubicBezTo>
                <a:cubicBezTo>
                  <a:pt x="15818" y="2617"/>
                  <a:pt x="15818" y="2617"/>
                  <a:pt x="15818" y="2617"/>
                </a:cubicBezTo>
                <a:lnTo>
                  <a:pt x="15818" y="7448"/>
                </a:lnTo>
                <a:close/>
                <a:moveTo>
                  <a:pt x="11080" y="18339"/>
                </a:moveTo>
                <a:cubicBezTo>
                  <a:pt x="10781" y="18681"/>
                  <a:pt x="10781" y="18681"/>
                  <a:pt x="10781" y="18681"/>
                </a:cubicBezTo>
                <a:cubicBezTo>
                  <a:pt x="10520" y="18339"/>
                  <a:pt x="10520" y="18339"/>
                  <a:pt x="10520" y="18339"/>
                </a:cubicBezTo>
                <a:cubicBezTo>
                  <a:pt x="10520" y="12320"/>
                  <a:pt x="10520" y="12320"/>
                  <a:pt x="10520" y="12320"/>
                </a:cubicBezTo>
                <a:cubicBezTo>
                  <a:pt x="11080" y="12320"/>
                  <a:pt x="11080" y="12320"/>
                  <a:pt x="11080" y="12320"/>
                </a:cubicBezTo>
                <a:lnTo>
                  <a:pt x="11080" y="18339"/>
                </a:lnTo>
                <a:close/>
                <a:moveTo>
                  <a:pt x="13244" y="11152"/>
                </a:moveTo>
                <a:cubicBezTo>
                  <a:pt x="8356" y="11152"/>
                  <a:pt x="8356" y="11152"/>
                  <a:pt x="8356" y="11152"/>
                </a:cubicBezTo>
                <a:cubicBezTo>
                  <a:pt x="2201" y="11152"/>
                  <a:pt x="2201" y="11152"/>
                  <a:pt x="2201" y="11152"/>
                </a:cubicBezTo>
                <a:cubicBezTo>
                  <a:pt x="2499" y="9965"/>
                  <a:pt x="3619" y="8878"/>
                  <a:pt x="5372" y="8113"/>
                </a:cubicBezTo>
                <a:cubicBezTo>
                  <a:pt x="5559" y="8032"/>
                  <a:pt x="5559" y="8032"/>
                  <a:pt x="5559" y="8032"/>
                </a:cubicBezTo>
                <a:cubicBezTo>
                  <a:pt x="16041" y="8032"/>
                  <a:pt x="16041" y="8032"/>
                  <a:pt x="16041" y="8032"/>
                </a:cubicBezTo>
                <a:cubicBezTo>
                  <a:pt x="16228" y="8113"/>
                  <a:pt x="16228" y="8113"/>
                  <a:pt x="16228" y="8113"/>
                </a:cubicBezTo>
                <a:cubicBezTo>
                  <a:pt x="17981" y="8878"/>
                  <a:pt x="19101" y="9965"/>
                  <a:pt x="19362" y="11152"/>
                </a:cubicBezTo>
                <a:lnTo>
                  <a:pt x="13244" y="11152"/>
                </a:lnTo>
                <a:close/>
              </a:path>
            </a:pathLst>
          </a:custGeom>
          <a:solidFill>
            <a:srgbClr val="9A1C1F"/>
          </a:solidFill>
          <a:ln>
            <a:noFill/>
          </a:ln>
        </p:spPr>
        <p:txBody>
          <a:bodyPr anchorCtr="0" anchor="t" bIns="34275" lIns="34275" spcFirstLastPara="1" rIns="342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oboto"/>
              <a:buNone/>
            </a:pPr>
            <a:r>
              <a:t/>
            </a:r>
            <a:endParaRPr b="0" i="0" u="none" cap="none" strike="noStrike">
              <a:solidFill>
                <a:srgbClr val="9A1C1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34"/>
          <p:cNvSpPr txBox="1"/>
          <p:nvPr/>
        </p:nvSpPr>
        <p:spPr>
          <a:xfrm>
            <a:off x="1018950" y="3821634"/>
            <a:ext cx="25731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th" sz="1000">
                <a:solidFill>
                  <a:srgbClr val="344350"/>
                </a:solidFill>
                <a:latin typeface="Kanit"/>
                <a:ea typeface="Kanit"/>
                <a:cs typeface="Kanit"/>
                <a:sym typeface="Kanit"/>
              </a:rPr>
              <a:t>135/413 ถนนเลียบวารี แขวงกระทุ่มราย เขตหนองจอก กรุงเทพมหานคร 10530</a:t>
            </a:r>
            <a:endParaRPr i="0" sz="1000" u="none" cap="none" strike="noStrike">
              <a:solidFill>
                <a:srgbClr val="000000"/>
              </a:solidFill>
              <a:latin typeface="Kanit"/>
              <a:ea typeface="Kanit"/>
              <a:cs typeface="Kanit"/>
              <a:sym typeface="Kanit"/>
            </a:endParaRPr>
          </a:p>
        </p:txBody>
      </p:sp>
      <p:cxnSp>
        <p:nvCxnSpPr>
          <p:cNvPr id="430" name="Google Shape;430;p34"/>
          <p:cNvCxnSpPr/>
          <p:nvPr/>
        </p:nvCxnSpPr>
        <p:spPr>
          <a:xfrm>
            <a:off x="559500" y="2635550"/>
            <a:ext cx="25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34"/>
          <p:cNvCxnSpPr/>
          <p:nvPr/>
        </p:nvCxnSpPr>
        <p:spPr>
          <a:xfrm>
            <a:off x="559500" y="1721150"/>
            <a:ext cx="25719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35"/>
          <p:cNvPicPr preferRelativeResize="0"/>
          <p:nvPr/>
        </p:nvPicPr>
        <p:blipFill rotWithShape="1">
          <a:blip r:embed="rId4">
            <a:alphaModFix amt="20000"/>
          </a:blip>
          <a:srcRect b="18983" l="0" r="0" t="18983"/>
          <a:stretch/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  <a:effectLst>
            <a:reflection blurRad="0" dir="5400000" dist="38100" endA="0" endPos="30000" fadeDir="5400012" kx="0" rotWithShape="0" algn="bl" stA="0" stPos="0" sy="-100000" ky="0"/>
          </a:effectLst>
        </p:spPr>
      </p:pic>
      <p:sp>
        <p:nvSpPr>
          <p:cNvPr id="437" name="Google Shape;437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344350">
              <a:alpha val="83920"/>
            </a:srgbClr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A="17000" stPos="0" sy="-100000" ky="0"/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5"/>
          <p:cNvSpPr txBox="1"/>
          <p:nvPr/>
        </p:nvSpPr>
        <p:spPr>
          <a:xfrm>
            <a:off x="631000" y="1782450"/>
            <a:ext cx="4875600" cy="24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b="1" lang="th" sz="5100">
                <a:solidFill>
                  <a:schemeClr val="lt1"/>
                </a:solidFill>
                <a:latin typeface="Poppins ExtraBold"/>
                <a:ea typeface="Poppins ExtraBold"/>
                <a:cs typeface="Poppins ExtraBold"/>
                <a:sym typeface="Poppins ExtraBold"/>
              </a:rPr>
              <a:t>THAK YOU</a:t>
            </a:r>
            <a:endParaRPr b="1" sz="51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th" sz="1800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rPr>
              <a:t>WIN TECH SYSTEM &amp; ENGINEERING CO., LTD.</a:t>
            </a:r>
            <a:endParaRPr b="1" sz="5100">
              <a:solidFill>
                <a:schemeClr val="lt1"/>
              </a:solidFill>
              <a:latin typeface="Poppins ExtraBold"/>
              <a:ea typeface="Poppins ExtraBold"/>
              <a:cs typeface="Poppins ExtraBold"/>
              <a:sym typeface="Poppins ExtraBold"/>
            </a:endParaRPr>
          </a:p>
        </p:txBody>
      </p:sp>
      <p:grpSp>
        <p:nvGrpSpPr>
          <p:cNvPr id="439" name="Google Shape;439;p35"/>
          <p:cNvGrpSpPr/>
          <p:nvPr/>
        </p:nvGrpSpPr>
        <p:grpSpPr>
          <a:xfrm>
            <a:off x="5768958" y="3582389"/>
            <a:ext cx="3376019" cy="819814"/>
            <a:chOff x="14367620" y="9168687"/>
            <a:chExt cx="10005985" cy="2673018"/>
          </a:xfrm>
        </p:grpSpPr>
        <p:sp>
          <p:nvSpPr>
            <p:cNvPr id="440" name="Google Shape;440;p35"/>
            <p:cNvSpPr/>
            <p:nvPr/>
          </p:nvSpPr>
          <p:spPr>
            <a:xfrm>
              <a:off x="14367620" y="9168687"/>
              <a:ext cx="10005985" cy="2673018"/>
            </a:xfrm>
            <a:custGeom>
              <a:rect b="b" l="l" r="r" t="t"/>
              <a:pathLst>
                <a:path extrusionOk="0" h="2032713" w="7609114">
                  <a:moveTo>
                    <a:pt x="1162213" y="0"/>
                  </a:moveTo>
                  <a:lnTo>
                    <a:pt x="7609114" y="7970"/>
                  </a:lnTo>
                  <a:lnTo>
                    <a:pt x="7609114" y="2032713"/>
                  </a:lnTo>
                  <a:lnTo>
                    <a:pt x="0" y="2032713"/>
                  </a:lnTo>
                  <a:lnTo>
                    <a:pt x="1162213" y="0"/>
                  </a:lnTo>
                  <a:close/>
                </a:path>
              </a:pathLst>
            </a:custGeom>
            <a:solidFill>
              <a:srgbClr val="991D1D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35"/>
            <p:cNvSpPr txBox="1"/>
            <p:nvPr/>
          </p:nvSpPr>
          <p:spPr>
            <a:xfrm>
              <a:off x="16465286" y="9480721"/>
              <a:ext cx="7509300" cy="860100"/>
            </a:xfrm>
            <a:prstGeom prst="rect">
              <a:avLst/>
            </a:prstGeom>
            <a:solidFill>
              <a:srgbClr val="991D1D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th" sz="1800">
                  <a:solidFill>
                    <a:schemeClr val="lt1"/>
                  </a:solidFill>
                  <a:latin typeface="Kanit Medium"/>
                  <a:ea typeface="Kanit Medium"/>
                  <a:cs typeface="Kanit Medium"/>
                  <a:sym typeface="Kanit Medium"/>
                </a:rPr>
                <a:t>WIN TECH SYSTEM &amp; ENGINEERING CO., LTD.</a:t>
              </a:r>
              <a:endParaRPr i="0" sz="1800" u="none" cap="none" strike="noStrike">
                <a:solidFill>
                  <a:schemeClr val="lt1"/>
                </a:solidFill>
                <a:latin typeface="Kanit Medium"/>
                <a:ea typeface="Kanit Medium"/>
                <a:cs typeface="Kanit Medium"/>
                <a:sym typeface="Kanit Medium"/>
              </a:endParaRPr>
            </a:p>
          </p:txBody>
        </p:sp>
      </p:grpSp>
      <p:sp>
        <p:nvSpPr>
          <p:cNvPr id="442" name="Google Shape;442;p35"/>
          <p:cNvSpPr txBox="1"/>
          <p:nvPr/>
        </p:nvSpPr>
        <p:spPr>
          <a:xfrm>
            <a:off x="7185201" y="283000"/>
            <a:ext cx="15939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www.</a:t>
            </a:r>
            <a:r>
              <a:rPr lang="th" sz="9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wintechservice</a:t>
            </a:r>
            <a:r>
              <a:rPr b="0" i="0" lang="th" sz="900" u="none" cap="none" strike="noStrike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.com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3" name="Google Shape;443;p35"/>
          <p:cNvPicPr preferRelativeResize="0"/>
          <p:nvPr/>
        </p:nvPicPr>
        <p:blipFill rotWithShape="1">
          <a:blip r:embed="rId5">
            <a:alphaModFix/>
          </a:blip>
          <a:srcRect b="40189" l="16110" r="20342" t="28485"/>
          <a:stretch/>
        </p:blipFill>
        <p:spPr>
          <a:xfrm>
            <a:off x="5192734" y="3516266"/>
            <a:ext cx="1393850" cy="97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